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39" r:id="rId3"/>
    <p:sldId id="256" r:id="rId4"/>
    <p:sldId id="257" r:id="rId5"/>
    <p:sldId id="258" r:id="rId6"/>
    <p:sldId id="261" r:id="rId7"/>
    <p:sldId id="262" r:id="rId8"/>
    <p:sldId id="340" r:id="rId9"/>
    <p:sldId id="263" r:id="rId10"/>
    <p:sldId id="264" r:id="rId11"/>
    <p:sldId id="265" r:id="rId12"/>
    <p:sldId id="266" r:id="rId13"/>
    <p:sldId id="267" r:id="rId14"/>
    <p:sldId id="268" r:id="rId15"/>
    <p:sldId id="272" r:id="rId16"/>
    <p:sldId id="273" r:id="rId17"/>
    <p:sldId id="275" r:id="rId18"/>
    <p:sldId id="277" r:id="rId19"/>
    <p:sldId id="278" r:id="rId20"/>
    <p:sldId id="279" r:id="rId21"/>
    <p:sldId id="280" r:id="rId22"/>
    <p:sldId id="293" r:id="rId23"/>
    <p:sldId id="292" r:id="rId24"/>
    <p:sldId id="282" r:id="rId25"/>
    <p:sldId id="283" r:id="rId26"/>
    <p:sldId id="284" r:id="rId27"/>
    <p:sldId id="285" r:id="rId28"/>
    <p:sldId id="286" r:id="rId29"/>
    <p:sldId id="287" r:id="rId30"/>
    <p:sldId id="288" r:id="rId31"/>
    <p:sldId id="289" r:id="rId32"/>
    <p:sldId id="290" r:id="rId33"/>
    <p:sldId id="291" r:id="rId34"/>
    <p:sldId id="295" r:id="rId35"/>
    <p:sldId id="270" r:id="rId36"/>
    <p:sldId id="271" r:id="rId37"/>
    <p:sldId id="294"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2" r:id="rId64"/>
    <p:sldId id="323" r:id="rId65"/>
    <p:sldId id="324" r:id="rId66"/>
    <p:sldId id="325" r:id="rId67"/>
    <p:sldId id="326" r:id="rId68"/>
    <p:sldId id="327" r:id="rId69"/>
    <p:sldId id="328" r:id="rId70"/>
    <p:sldId id="329" r:id="rId71"/>
    <p:sldId id="330" r:id="rId72"/>
    <p:sldId id="331" r:id="rId73"/>
    <p:sldId id="332" r:id="rId74"/>
    <p:sldId id="341" r:id="rId75"/>
    <p:sldId id="342" r:id="rId76"/>
    <p:sldId id="343" r:id="rId77"/>
    <p:sldId id="344" r:id="rId78"/>
    <p:sldId id="345" r:id="rId79"/>
    <p:sldId id="346" r:id="rId80"/>
    <p:sldId id="347" r:id="rId81"/>
    <p:sldId id="348"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95" autoAdjust="0"/>
    <p:restoredTop sz="94660"/>
  </p:normalViewPr>
  <p:slideViewPr>
    <p:cSldViewPr snapToGrid="0">
      <p:cViewPr varScale="1">
        <p:scale>
          <a:sx n="36" d="100"/>
          <a:sy n="36" d="100"/>
        </p:scale>
        <p:origin x="76" y="5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5T06:19:25"/>
    </inkml:context>
    <inkml:brush xml:id="br0">
      <inkml:brushProperty name="width" value="0.05292" units="cm"/>
      <inkml:brushProperty name="height" value="0.05292" units="cm"/>
      <inkml:brushProperty name="color" value="#ff0000"/>
    </inkml:brush>
  </inkml:definitions>
  <inkml:trace contextRef="#ctx0" brushRef="#br0">14570 3792 0,'35'0'234,"18"0"-234,17-17 16,-17 17-16,0 0 15,0 0 1,18 0 0,35 0-1,-1 0 1,-16 0 0,-36 0-16,-1 0 15,19 0 1,35 0-1,-18 0 1,-17 0 0,-1 0-1,-17 0 1,53 0 0,-36 0-1,-17 0 16,53 0-15,-18 0 0,36 0-1,-18 0 1,-18 0 0,53 0-1,-35 0 1,35 0-1,-70 0 1,17 0 0,-35 0-16,0 0 15,17 0 1,36 0 15,-53 0-15,17 0-16,36 0 31,-53 0-15,53 0-1,-35 0 1,34 0 0,-52 0-1,18 0 1,-18 0-1,35 0 1,-17 0 0,34 0-1,-52 0 1,53 0 0,-71 0-1,18 0 16</inkml:trace>
  <inkml:trace contextRef="#ctx0" brushRef="#br0">10636 3898 0,'88'0'234,"36"0"-234,17 0 16,-18 0-16,-34 0 0,105 0 16,0 0-1,17 0 16,-34 0-15,-18 0 0,-107 0-16,54 0 15,18 0 1,17 0 0,-35 0-1,17 0 1,-70 0-1,53 0 1,0 0 0,-18 0-1,0-35 1,18 35 0,-71-18-1,-17 18 16</inkml:trace>
  <inkml:trace contextRef="#ctx0" brushRef="#br0">16069 12347 0,'35'0'250,"18"0"-250,18 0 16,-18 0-16,0 0 0,88 0 16,-53 0-1,-35 0-15,70 0 31,-52 0-15,141 0 0,-36 0-1,36 0 1,-18 0 0,0-35-1,-36 35 1,-34 0-1,-1 0 1,-34 0 0,-37 0-1,37 0 17,-1 0-32,18 0 31,-53 0-16,17-35 1,-35 35-16,36 0 16,-18 0-1,17 0 1,36-18 0,-18-17-1,54 35 1,-37-36-1,-34 19 1,35 17 0,-53 0-1,53 0 1,-36 0 15,-17-18-15,-35 1-1</inkml:trace>
  <inkml:trace contextRef="#ctx0" brushRef="#br0">15117 13441 0,'35'0'266,"-18"0"-266,36 0 15,0 0-15,-17 0 16,16 0-16,1 0 16,18 0-1,-18 0 1,53 0 0,-18 0-1,35 0 1,1-18-1,-54 1 1,71-19 0,-35 36-1,-17-17 1,52-19 0,-71 19-1,36-19 16,-35 19-31,17 17 32,-71 0-32,36 0 15,18 0 1,35 0 0,-18 0-1,-35 0 1,17-35-1,-87 52 1</inkml:trace>
  <inkml:trace contextRef="#ctx0" brushRef="#br0">10742 14482 0,'18'0'235,"-1"0"-220,19 0-15,17 0 16,-36 17-16,1-17 16,70 0-1,53 0 1,-70 0-1,35 0 1,-36 0 0,54 0-1,-72 0-15,19 0 16,52 0 0,1 0-1,-36 0 1,-35 0-1,35 0 1,0 0 15,18 0-15,-53 0 0,18 0-1,-54 0-15,19-17 16,17 17-1,17 0 1,-35 0-16,-17 0 16</inkml:trace>
  <inkml:trace contextRef="#ctx0" brushRef="#br0">14464 14482 0,'35'0'265,"71"0"-265,-18 0 0,0 0 16,-35 0-16,53 0 16,0 0-1,-35 0-15,-1 0 16,36 0 0,-71 35-1,18-35-15,53 0 16,0 0 15,-36 0-31,19 17 16,34-17 15,-35 0-15,18 0-1,35 0 1,-123 0-1</inkml:trace>
  <inkml:trace contextRef="#ctx0" brushRef="#br0">16298 15505 0,'53'0'250,"18"0"-234,-18 0-16,0 0 15,52 0 1,54 0-16,-18 0 16,106 0 15,-88 0-15,-53 0-1,0 0-15,35 0 16,-18 0-1,36 0 1,-71 0 0,18 0-1,35 0 1,-70 0 0,70 0 15,-71 0-31,-52 0 15</inkml:trace>
  <inkml:trace contextRef="#ctx0" brushRef="#br0">11324 16775 0,'71'0'219,"17"0"-219,53-18 16,-53 18-16,53-35 15,36 35 1,17 0-1,-106 0-15,71 0 16,-18 0 0,70 0-1,-122 0 1,-1 0 0,-35 0-1,-36 0 1</inkml:trace>
  <inkml:trace contextRef="#ctx0" brushRef="#br0">14852 16686 0,'53'0'360,"123"0"-360,18 0 0,106 0 15,-71 0 1,71 0-16,124-35 15,-107 0 1,71 35 0,-141 0-1,-176 0 1,17 0-16,53 0 16,18-18-1,52 18 1,-69 0-1,-54 0 17,53-35-17,-35 35 1,35 0 0,-71 0-1,1 0 1,-36 0-16,36 0 15,-18 0 1,0 0 0,-1 0-1,-34 0 1,17 0 0,-17 0-1,17 0 1,-17 0-1,0 0 1</inkml:trace>
  <inkml:trace contextRef="#ctx0" brushRef="#br0">23848 13882 0,'35'0'250,"18"0"-235,0 0-15,-35 0 16,34 0-16,37 0 16,-36 0-1,70 0 1,-52 0-1,105 0 1,-105 0 0,34 0-1,1 0 1,-18 0 0,18 0-1,-35 0 1,35 0-1,-53 0 1,17 0 0,-35 0-1,18 0-15,-17 0 32,52 0-32,18 0 31,-54 0-16,54 0 1,-70 0 0,17 0-1,-1 0 1,1 0 0,0 0-1,-70 0 1</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47:58"/>
    </inkml:context>
    <inkml:brush xml:id="br0">
      <inkml:brushProperty name="width" value="0.05292" units="cm"/>
      <inkml:brushProperty name="height" value="0.05292" units="cm"/>
      <inkml:brushProperty name="color" value="#ff0000"/>
    </inkml:brush>
  </inkml:definitions>
  <inkml:trace contextRef="#ctx0" brushRef="#br0">12136 6632 0,'17'0'313,"36"0"-313,0 0 0,-35 0 15,35 0-15,52 0 16,89 0 0,-70 0-1,-18 0 1,35 0 0,-35 0-1,-71 0 1,71 0-1,-36 0 1,54 0 0,-1 0-1,-70 0 1,88 0 0,-70 0-1,35 0 1,35 0-1,-53 0 1,71 0 0,-71 0-1,18 0 1,141 0 15,-141-35-15,52 35-1,-105-18-15,106-17 16,-71 35 0,71-35-1,-71 17 1,-70 18 0</inkml:trace>
  <inkml:trace contextRef="#ctx0" brushRef="#br0">22648 6509 0,'53'0'266,"35"0"-266,-35 0 15,53 0-15,-18 0 0,106 0 32,0 0-17,-105 0-15,105 0 16,70 0 0,54-36-1,-89 1 1,89 0-1,-124 17 1,0 18 0,123 0-1,-123 0 1,-17 0 0,34 0 15,-105 0-16,106 0 1,-106 0 0,52 0-1,54-70 1,-53 17 0,-142 35-1</inkml:trace>
  <inkml:trace contextRef="#ctx0" brushRef="#br0">10866 9190 0,'88'0'234,"53"0"-234,-18-18 16,18 18-16,-52 0 0,16 0 15,178 0 1,-177 0 0,-18 0-1,70 0 1,-105 0-1,53 0 17,-53 0-17,-18 0 1,1 0-16,17 0 16,-36 0-1</inkml:trace>
  <inkml:trace contextRef="#ctx0" brushRef="#br0">18574 9190 0,'70'0'266,"18"0"-266,1 0 0,17 0 16,-18 0-1,0 0-15,106 0 16,0 17-1,53-17 1,-106 0 0,106 0-1,-53 0 1,-18 0 15,-105 0-31,123 0 16,-123 0-16,123 0 31,-71 0-15,18 0-1,36 0 1,-72 0 0,19 0-1,-1 0 1,1 0-1,17 0 1,53 0 15,-141 0-31,123 0 16,-105-17 0,52 17-1,71 0 1,-35-18-1,17-52 17,-158 70-17</inkml:trace>
  <inkml:trace contextRef="#ctx0" brushRef="#br0">10795 10142 0,'35'0'234,"18"0"-234,0 0 16,35 0-16,-17 0 15,70 0 1,-18 0-1,-70 0-15,53 0 16,53 0 0,-36 0-1,-34 0 1,16 0 0,-16 0-1,-19 0 1,36 0 15,-35 0-31,17 0 31,-18 0-15,1 0 0,17 0-1,-17 0 1,-18 0-1,52 0 1,-34 0 0,35 0-1,-18 0 1,53 0 0,71 0-1,-54 0 1,37 0 15,-72-17-15,-52 17-1,70-18 1,-18-17 0,-52 0-1,-107 52-15</inkml:trace>
  <inkml:trace contextRef="#ctx0" brushRef="#br0">13794 10830 0,'17'0'281,"36"0"-265,0 0-16,-18 0 0,18 0 15,0 0 1,0 0-16,35 0 15,-17 0 1,105 0 0,-105 0-1,17 0 1,71 0 0,-71 0-1,18 18 1,-71-18-1,53 35 17,18-35-17,-53 0-15,18 18 32,17-18-17,-35 0 1,17 0-1,-17 0 1,18 0 0,-1 0-1,-17 0 1,35 0 0,36 35-1,-54-35 16,54 0-31,-18 0 32,52 0-17,1 18 1,0-18 0,88 0-1,-18 0 1,124 0-1,-88-36 1,-371 36 0</inkml:trace>
  <inkml:trace contextRef="#ctx0" brushRef="#br0">7373 11800 0,'35'0'250,"54"0"-234,-19 0-16,18 0 0,0 0 16,71 0-1,18 0 1,-19 0-1,-52 0 1,-18 0-16,-35 0 16,88 0-1,-70 0 1,52 0 0,1 0-1,-36 0 1,18 0-1,35 0 17,-35 0-17,35 0 1,-88 0 0,17 0-1,-52 0-15,70 0 16,-17 0-1,-54 0 1</inkml:trace>
  <inkml:trace contextRef="#ctx0" brushRef="#br0">12771 11747 0,'52'0'250,"1"0"-234,-17 0-16,17 0 16,-1 0-16,19 0 15,0 0 1,-36 18-16,53 17 15,-35-35 1,53 0 15,-36 0-15,36 0 0,-53 0-1,53 0 1,-35 0-1,-19 0 1,54 0 0,-35 0-1,17-17 1,18 17 0,-71 0-1,53-18 16,-35 18-15,0 0 0,-35 0-16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0:02"/>
    </inkml:context>
    <inkml:brush xml:id="br0">
      <inkml:brushProperty name="width" value="0.05292" units="cm"/>
      <inkml:brushProperty name="height" value="0.05292" units="cm"/>
      <inkml:brushProperty name="color" value="#ff0000"/>
    </inkml:brush>
  </inkml:definitions>
  <inkml:trace contextRef="#ctx0" brushRef="#br0">10866 7814 0,'35'0'343,"-18"0"-327,19 35-16,34-17 16,-52-18-1,70 35 1,-35-17 0,0-18-16,18 17 15,17 19 1,53-1-1,-35-35 1,-18 0 0,0 0-1,0 0 1,36 0 0,-36 0-1,0 0 1,0 0-1,-35 0 17,35 0-17,18 18 1,-35-18 0,70 0-1,-71 0 1,19 0-1,69 0 1,-69-36 0,52 19-1,-35-19 1,-18 19 0,70 17-1,-34 0 1,-1-35-1,-34 17 1,16 18 0,1 0 15,-18 0-15,-70 0-16,35 0 15,-18 0-15,1 0 16,52 0-1,18 0 1,-53 0 0,17 0-1,36-35 1,-36 35 0,19-53-1,-19 35 1,18 18-1,1-35 17,-1 35-17,-18 0 1,19-18 0,-54 18-1,18 0 1,0 0-1,17 0 1,-34 0 0,16 0-1,19 0 1,-53 0 0,70 0-1,-53 0 1,0 0-1,-17 0 1,17 0-16,-17 0 31,17 0-15,-17 0 0</inkml:trace>
  <inkml:trace contextRef="#ctx0" brushRef="#br0">11836 9966 0,'158'0'266,"19"0"-266,-36 35 15,35-35-15,-35 0 16,-52 0-16,105 36 15,0-36 1,-141 0-16,52 0 31,54 0-31,0 0 16,-36 0 0,-17 0 15,53 0-16,-124 0 1,36 0 0,-36 0-16,71-18 15,-36 18 1,36-35 0,-53 35-1,35 0 1,-70 0-16,53 0 15,34 0 17,-16 0-32,-36 0 31,35 0-15,0 0-1,-35 0 1,53 0-1,0 0 1,-36-18 0,1-17-16,-1 17 15,89-17 1,17-1 0,-70 19-1,71-18 1,-19-1-1,-52 1 1,71 17 15,-89-17-15,18 0-16,35 17 31,-88 18-15,52-35-1,-34 35 1,-18 0 0,53 0-1,-18 0 1,35 0 0,-70 0-1,36 0 1,34 0-1,0 0 1,1 0 0,-36 0-1,18 0 17,35 0-17,-70 0 1,52 0-1,-17 18 1,-36-1 0,36 18-1,-53-17 1,53 17 0,-88-17-1,35 0 1,17 17-1,-35-17 1,-17 17 0,17-35 15,-17 0-15,53 0-1,-36 0 1,35 0-1,-17 17 1,-35-17 15,35 36-31,0-36 32,-36 0-32,36 0 15,0 0 1,0 0-1,0 0 1,0 0 15,-18 0-31,53 0 16,18-36 15,-53 36-15,18 0-1,-1-35 1,-17 18 0,35 17-1,-52-36 1</inkml:trace>
  <inkml:trace contextRef="#ctx0" brushRef="#br0">9507 12347 0,'18'0'282,"35"0"-282,0 0 0,0 0 15,0 0-15,52 0 16,107-35 0,-71 0-1,106 35 16,-141 0-31,-53 0 0,106-36 32,-36 36-32,1 0 31,-54 0-15,-17 0-16,35 0 15,-17 0 1,70 0-1,-35 0 1,35 0 0,-71 0-1,-34 0 1,-19 0-16,142 0 31,-106 0-31,53 0 16,-18 0 15,-53 0-15,106 0-1,-52 0 1,17 0 0,35 0-1,-71 0 1</inkml:trace>
  <inkml:trace contextRef="#ctx0" brushRef="#br0">6932 15522 0,'35'0'297,"54"0"-297,-37 0 15,19 0-15,-18 0 16,88 0 0,-17 0-1,17 0 1,-36 0 0,-16 0-1,-36 0-15,17 0 16,-17 0-1,18 0 1,-18 0 0,-1 0-1,-34 0 17,17 0-17,18 0 1,-35 0 15,0 0-15,17 0-1,-18 0 1,19 0-16,-19 0 16,36 0-1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2:14"/>
    </inkml:context>
    <inkml:brush xml:id="br0">
      <inkml:brushProperty name="width" value="0.05292" units="cm"/>
      <inkml:brushProperty name="height" value="0.05292" units="cm"/>
      <inkml:brushProperty name="color" value="#ff0000"/>
    </inkml:brush>
  </inkml:definitions>
  <inkml:trace contextRef="#ctx0" brushRef="#br0">11007 7849 0,'17'0'250,"36"0"-234,0 0-16,18 0 15,-18 0-15,0 0 16,-1 0-16,107 0 16,-53 0-1,106-17 1,-18-1 0,0-17 15,-106 35-31,159-36 15,-141 36 1,-53 0-16,0 0 16,123 0-1,-35 0 1,35 0 0,-70 0-1,53 0 1,17 0-1,36 0 1,-106 0 0,17 0-1,71 0 17,-176 0-32,88 0 15,35 0 16,-35 0-31,17 0 32,18 0-17,-52 0 1,69 0 0,-69 0-1,16 0 1,1 0-1,18 36 1,-1-1 0,-35-17-1,18-18 1,0 35 0,17-17-1,-52 17 16,-18-35-31,70 35 16,-52-35 0,141 0-1,-107 0 1,107 0 0,-88 0-1,34 0 1,-105 0-1,18 0-15,-1 0 16,36 0 0,0 0-1,-18 0 1,18-18 15,-71 1-31,54-18 16,-72 17-1,71 18-15,-35 0 16,36-53 15,-54 53-15,18-18 0,17-35-1,-52 18 1,17 18-1,-17-19 1,17 19 0,-17 17-1</inkml:trace>
  <inkml:trace contextRef="#ctx0" brushRef="#br0">7655 8908 0,'71'0'250,"35"0"-234,-18 0-16,0 17 0,-17-17 15,70 36 1,-88-36-1,70 17-15,-35-17 16,71 0 15,-71 0-15,53 0 0,-88 0-16,35 0 15,18 0 1,35 0-1,-70 0 1,-18 0 0,53 0-1,-36 0 1,-34 0-16,34 0 31,-17 0-31,123 0 31,-105-35-31,52 17 32,1 18-17,-1-35 1,-17 0 0,-71 35-16,71-18 15,-17-17 1,16 35-1,-34 0 1,-18 0 0,17 0-1</inkml:trace>
  <inkml:trace contextRef="#ctx0" brushRef="#br0">10072 10019 0,'53'0'297,"35"0"-282,-18 0-15,-17 0 16,36 35-16,-19-35 15,36 35 1,-53-35-16,88 53 16,-88-53-1,88 0 1,-35 0 0,-18 0-1,53 0 1,-70 0-1,-18 0 17,70 0-32,-70 0 31,53 36-15,-18-36-1,-53 0 1,54 17-1,-72-17 1,54 18 0,-18-18-1,0 35 1,-1-35 0,1 0-1,0 0 1,0 0-1,-18 0 17,18 0-17,-17 0 1,-19 0 0,1 0-1,17 0 1,-17 0-1,17 0 1,-17 0 0,17-17 171,-17-1-171,-1 18-1,-17-18 1,36 18-16,-19 0 16,-17-35-1,36 35-15</inkml:trace>
  <inkml:trace contextRef="#ctx0" brushRef="#br0">9931 11483 0,'53'0'282,"0"0"-267,-1 0-15,54 0 16,-53 0-16,35 0 15,71 0 1,-106 0-16,53 0 16,141 0-1,-88 0 1,17 0 15,18 0-31,-88 0 16,35 0 15,-53 0-15,18 0-1,35 0 1,-70 0 0,105 0-1,-105 0 1,34 0-1,37 0 1,-54 0 0,35 0-1,1 0 1,-54 0 0,71 0 15,-35 0-31,35 18 31,-53-18-15,18 0-1,18 0 1,-36 0 0,-17 0-1,34 0 1,-16 0-1,-1 0 1,-35 0 0,35 0-1,-18 0 1,-17 0 0,0 0-1,18 0 16,-54 0-31,1 0 32</inkml:trace>
  <inkml:trace contextRef="#ctx0" brushRef="#br0">8431 12435 0,'89'0'265,"52"18"-249,0 17-16,-18-17 16,71-18-1,0 35 1,-88 1 0,-35-1-16,70-35 15,-18 17 1,-70-17-16,71 0 15,-54 0 1,107 0 0,-124 0-1,17 0 1,71 0 15,-70 0-31,17 0 16,35 0-1,-34 0 1,16 0 15,1 0-15,35-35 0,-70 35-1,35 0 1,35-17-1,-53 17 1,53 0 0,-70 0-1,-1 0 1,36-36 15,-53 36-31,0 0 31,18 0-15,-36 0 0,-18 0-16,36 0 31,-35 0-15,35 0-1,0 0 1,-36 0-1,36 0 1,-17 0 0,34 0-1,-52 0 1,17 0 0,18 0-1,0 0 16,-35 0 48,-1-17 639,19-19-702,-54 54-16</inkml:trace>
  <inkml:trace contextRef="#ctx0" brushRef="#br0">10213 14076 0,'88'0'250,"0"0"-250,53 0 16,-52 0-16,-1-18 16,141 18-1,-70 0 1,88-17-1,-53 17 1,-18-36 0,124 1-1,-124 0 1,-17-1 0,-106 36-16,71 0 15,-19 0 1,107-35-1,-53 18 17,35-54-17,-141 36-15,-88 52 16</inkml:trace>
  <inkml:trace contextRef="#ctx0" brushRef="#br0">16581 13811 0,'105'0'235,"72"0"-235,-89-35 15,18 35-15,-18 0 16,-35-35-16,17 35 15,89 0 1,0 0 0,17-36-1,-35 36 1,1 0 0,-72 0 15,36 0-16,-53 0 1,17 0 0,-17 0-1,0 0-15,0 0 16,35 0 0,1 0-1,-37 0 1,37 0-1,34 0 1,-35 0 0,124 0-1,-71 0 1,18 0 0,88 0-1,-71 18 1,71 17-1,-88 1 1,-53-36 0,35 0 15,0 0-15,-18 0-1,-105 0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5:38"/>
    </inkml:context>
    <inkml:brush xml:id="br0">
      <inkml:brushProperty name="width" value="0.05292" units="cm"/>
      <inkml:brushProperty name="height" value="0.05292" units="cm"/>
      <inkml:brushProperty name="color" value="#ff0000"/>
    </inkml:brush>
  </inkml:definitions>
  <inkml:trace contextRef="#ctx0" brushRef="#br0">11236 6862 0,'71'0'281,"70"70"-281,0-35 16,0 36-16,0-36 15,0 36-15,0-36 0,141 71 31,-123-53-15,0-18 0,0 0-1,-36-35 1,-35 0 0,18 0-1,35 0 1,-70 0-1,105-17 1,-105 17 15,70 0-31,-18-36 32,-52 36-32,70-17 31,-35-19-31,70 36 31,-17 0-15,-18-17-1,106-18 1,-88-1 0,0 36-1,70 0 1,-70-35-1,-71 35-15,123-35 16,-105-1 0,106 19 15,-141 17-31,52 0 16,0 0-1,-34 0 16,16 0-15,1 0 0,-53 0-1,71 0 1,-36 0 0,18 0-1,-71 0-15,71 0 16,-36 0-1,72 0 1,-54-35 0,-18 35-1,-17 0 1,0 0 0,0 0-1,-35 0 16,35 0 1,-36 0 77,18 0-109,-17 0 16,17 0 15,-17 0-15,-18-18 374,0-17-374,0 17 15,0 0 0,18 18 438</inkml:trace>
  <inkml:trace contextRef="#ctx0" brushRef="#br0">14711 10689 0,'35'0'266,"18"0"-250,0 0-16,0 0 0,0 0 15,35 0 1,53 0-1,-35 0 1,-36 0 0,1 0-1,35 0 1,70 0 0,-105 0-1,35 0 1,35 0-1,-53 0 1,18 0 0,17 0-1,-35 0 1,18 0 0,-35 0-1,17 0 1,-70 0-1,35 0-15,35 0 16,35 0 15,-105 0-15,88 0 0,-18 0-1,-18 0 1,1 0-1,70 0 1,-17 0 0,-1 0-1,-35 18 1,18 17 0,106-35-1,-36 35 16,-105-35-15,52 0-16,1 0 31,-36 0-15,-18 0 0,36 0-1,-18-17 1,-17-1-1,0-17 1,17 35 0,-35-18-1,-18-17 1,18 35 0,53-18-1,-18 18 16,-70 0-31,17 0 0,0 0 16</inkml:trace>
  <inkml:trace contextRef="#ctx0" brushRef="#br0">8978 11483 0,'71'0'266,"52"0"-266,18 0 15,-17 0-15,17-18 16,-18 18-16,107-35 31,-1 0-31,71 17 31,-159-17-31,88 35 32,-176 0-17,35-35 1,18 35-1,0-18 1,-53 18 0,0-35-1,-18 35 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7:00"/>
    </inkml:context>
    <inkml:brush xml:id="br0">
      <inkml:brushProperty name="width" value="0.05292" units="cm"/>
      <inkml:brushProperty name="height" value="0.05292" units="cm"/>
      <inkml:brushProperty name="color" value="#ff0000"/>
    </inkml:brush>
  </inkml:definitions>
  <inkml:trace contextRef="#ctx0" brushRef="#br0">17374 7532 0,'88'0'235,"36"0"-220,17 0-15,-53 0 16,53 0-16,-52 0 16,140-35-1,-35 35 1,88-36-1,-88 36 1,-53-35 0,-88 35-16,141-35 15,-70 35 1,17 0 0,-35 0-1,17 0 16,1 0-31,-54 0 16,71 0 15,-35 0-15,-18 0 0,36 0-1,-1 0 1,36 0-1,-36 17 1,142-17 0,-212 0-1,106 36 1,88 17 0,-53-53-1,-53 0 1,-35 35-1,52 0-15,-17-35 32,106 35-17,-141-35 1,53 0 0,17 0-1,-70 0 1,53 0-1,0 0 1,-36 0 0,71-17-1,-70 17 1,87-71 0,-105 71-1,18 0 1,87-53 15,-87 18-31,17 17 31,71 18-15,-107 0 0,72 0-1,-89 0 1,-35 0-16,0 0 15,88 0 1,-71 0 0,36 0-1,-35 0 1,-18 0 0,35 0-1,-70 0 1</inkml:trace>
  <inkml:trace contextRef="#ctx0" brushRef="#br0">16686 9049 0,'106'0'265,"71"0"-265,-54 35 0,18-35 16,0 35-16,-53-35 15,230 36 1,-159-36 0,-18 0-1,106 0 1,-53 17 0,-106-17-1,71 0 1,-18 0-1,106 0 1,-88 0 0,35 35-1,-36-35 1,-69 0 0,69 0-1,-140 0 1</inkml:trace>
  <inkml:trace contextRef="#ctx0" brushRef="#br0">8237 10195 0,'36'0'329,"-19"0"-329,36 0 15,0 0-15,-18 0 16,36 0-16,-1 0 15,72-35 1,69 17 0,-52 18-1,-53 0 1,-53 0-16,17 0 16,-17 0-16,18 0 15,-18 0-15,-18 0 16,71 0-1,-53 0 1,17 0 0,36 0-1,-35 0 1,17 0 0,-18 0 15,-17 0-16,-35 0-15,70-35 16,-35 35 0,18 0-1,-54 0-15,-17-18 16,53 18 0,18-35-1,-36 18 1,36-1-1,-18-17 1,-1 17 0,19-17 15,-53 35-31,17 0 31,-17-18-31,34-17 31,-34 17-15</inkml:trace>
  <inkml:trace contextRef="#ctx0" brushRef="#br0">18521 11536 0,'35'0'235,"89"0"-235,17 0 15,-18 0-15,-17 0 16,123-18-16,-52 18 16,-107 0-1,36 0 1,0 0 0,106 0-1,-1 0 1,-158 0-1,124 0 1,-107 0 0,71 0-1,-70 0 1,52 0 0,-87 0 15</inkml:trace>
  <inkml:trace contextRef="#ctx0" brushRef="#br0">24589 11571 0,'88'0'234,"53"0"-234,-18-35 16,18 35-16,-17-35 15,105 35 1,36-36-1,-36 1 1,142 0 0,-142-1-1,-35 1 1,-106 35-16,106-35 16,0 17-1,-141 18 1,141-35-16,-88 35 31,141-35-15,-88-1-1,-18 36 1,-71 0-16,36 0 16,-18 0-1,1 0 1,-1 0-1,-35 0 1,17 0 0,-17 0-1,0 0 1,-35 0 0,17 0-1,-17 0 1,17 0-1</inkml:trace>
  <inkml:trace contextRef="#ctx0" brushRef="#br0">7902 12541 0,'141'18'234,"53"70"-218,18-17-16,158-1 16,-105-35-1,-18-35 17,-176 0-32,17 0 15,70 0 1,-16 0-1</inkml:trace>
  <inkml:trace contextRef="#ctx0" brushRef="#br0">14482 12876 0,'458'-17'218,"195"-36"-202,-124-53-16,-106 71 16,-141 35-16,36 0 15,-124 0 1,-141 0-16,106 0 15,-18-36 1,70 36 15,-122 0-15,-19 0 0,-35 0-16,18 0 15,-17 0 1,17 0-1,-18 0 1,-17 0 0</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8:34"/>
    </inkml:context>
    <inkml:brush xml:id="br0">
      <inkml:brushProperty name="width" value="0.05292" units="cm"/>
      <inkml:brushProperty name="height" value="0.05292" units="cm"/>
      <inkml:brushProperty name="color" value="#ff0000"/>
    </inkml:brush>
  </inkml:definitions>
  <inkml:trace contextRef="#ctx0" brushRef="#br0">15187 7691 0,'53'0'250,"70"0"-250,-17 0 15,-18 0-15,-35 0 0,53 0 16,88 0 0,-35 0-1,-18 0 1,-70 0-1,70 0 1,18 0 0,-1 0-1,-34 0 1,70 0 0,-71 0-1,18 0 1,-70 0-1,88 0-15,-195 0 16</inkml:trace>
  <inkml:trace contextRef="#ctx0" brushRef="#br0">14164 8837 0,'176'0'250,"71"0"-250,-70-35 16,17 35-16,-53-35 15,123-1 1,-70 36-1,-70-17 1,-106 17-16,87 0 16,-140 0-1</inkml:trace>
  <inkml:trace contextRef="#ctx0" brushRef="#br0">21131 8537 0,'141'0'250,"36"0"-250,-36 0 16,35 0-16,142 0 15,-230 0 1,18 0 0,0 0-16,-18 0 15,-53 0 1</inkml:trace>
  <inkml:trace contextRef="#ctx0" brushRef="#br0">7602 9578 0,'71'0'312,"17"0"-312,-35 0 16,0 0-16,-18 0 0,36 0 31,-18 0-15,0 0-16,-36-18 15</inkml:trace>
  <inkml:trace contextRef="#ctx0" brushRef="#br0">10319 12382 0,'229'0'250,"124"0"-250,0 0 15,-54 0-15,-16 0 16,-89 0-16,405 0 31,-175 0-15,70 0-1,-194 0 1,-71 0 0,88 36-1,-87-36 1,87 0-1,-158 0 1,-18 0 0,-18 0-1,-70 0-15,0 0 16,53 0 15,-35 0-15,-18-36-1,-36 36 1</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9:35"/>
    </inkml:context>
    <inkml:brush xml:id="br0">
      <inkml:brushProperty name="width" value="0.05292" units="cm"/>
      <inkml:brushProperty name="height" value="0.05292" units="cm"/>
      <inkml:brushProperty name="color" value="#ff0000"/>
    </inkml:brush>
  </inkml:definitions>
  <inkml:trace contextRef="#ctx0" brushRef="#br0">21378 7708 0,'18'0'266,"35"18"-266,17-1 15,-17 19-15,18-1 16,70-17 0,-18 17-1,-17-35 1,-70 35-16,69-17 15,-16-18 1,34 0 0,-35 0-1,36 0 17,-36 0-17,18 0 1,-36 0-1,19 0 1,34 0 0,-35 0-1,-17 0 1,70 0 0,-53 0-1,71-35 1,-36 35-1,18-36 1,36 36 15,-71 0-31,17 0 16,18 0 0,-35 0 15,18 0-16,-36 0 1,-18 0 0,36 0-1,-53 0 1,88 0 0,-70 0-1,17-17 1,-35-19-1,35 36-15,18 0 16,35 0 0,-71 0-1,54 0 1,-18 0 15,-71-17-31,53 17 31,-70 0-31,70-36 16,-35 36 0,0 0-16,-18 0 15,53 0 1,-35-17 0,18 17-1,-53 0 1,87 0-1,-52 0 1,35 0 0,-17 0-1,0 0 1,34 0 0,-16 0 15,-72 0-16,54 0 1,-18 0 0,0 0-1,0 0 1,-1 0 0,-16 0-1,-1 0 1,-17 0-1,17 0 1,-17 0 0,17 0-1,-18 0 1,1 0 93,17 0-93,-17 0 15,17 35 0,-35-17-31,0-1 32,0 19-17,0-19 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5:02:27"/>
    </inkml:context>
    <inkml:brush xml:id="br0">
      <inkml:brushProperty name="width" value="0.05292" units="cm"/>
      <inkml:brushProperty name="height" value="0.05292" units="cm"/>
      <inkml:brushProperty name="color" value="#ff0000"/>
    </inkml:brush>
  </inkml:definitions>
  <inkml:trace contextRef="#ctx0" brushRef="#br0">18538 18186 0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5:06:28"/>
    </inkml:context>
    <inkml:brush xml:id="br0">
      <inkml:brushProperty name="width" value="0.05292" units="cm"/>
      <inkml:brushProperty name="height" value="0.05292" units="cm"/>
      <inkml:brushProperty name="color" value="#ff0000"/>
    </inkml:brush>
  </inkml:definitions>
  <inkml:trace contextRef="#ctx0" brushRef="#br0">8978 5309 0,'71'0'250,"17"0"-234,53 0-16,-53 0 0,0 0 15,106 0 1,-35 0-1,-71 0 1,18 0 0,-70 0-1,69 0-15,-16 0 16,-19 0 15,36 0-15,-36 0-1,-52 0 1</inkml:trace>
  <inkml:trace contextRef="#ctx0" brushRef="#br0">17198 5327 0,'176'0'234,"71"-53"-234,0 18 16,0 35-16,-70 0 0,140-36 16,-88 1-1,-35 35 16,-105 0-31,105-35 16,-36 35 0,-69 0-16,69 0 15,-17-35 1,71 17 0,-88-17-1,-107 35 1</inkml:trace>
  <inkml:trace contextRef="#ctx0" brushRef="#br0">23460 5186 0,'123'0'234,"124"-53"-218,-106 53-16,-53-35 15,54 35-15,-54 0 16,70-18-1,1-17 1,35 35 0,-70 0-1,-18 0 1,-36 0 0,-17 0-1,-35 0-15,70 0 16,-18 0-1,36 0 1,-53 0 0,18 0-1,35 0 17,-18 0-32,18 0 31,35 0-16,-71 0 1,107-36 0,-89 19-1,-18 17 1</inkml:trace>
  <inkml:trace contextRef="#ctx0" brushRef="#br0">13511 6350 0,'89'0'250,"87"0"-250,18 0 16,-71 0-16,19 0 15,34 0 1,71 18 0,-88-18-1,-1 35 1,-69-35-16,105 0 31,17 0-31,213 0 31,-301 0-15,106-18 0,107-17-1,-160 35 1,-158 0 0</inkml:trace>
  <inkml:trace contextRef="#ctx0" brushRef="#br0">20602 6262 0,'71'0'219,"70"0"-204,-18 0-15,18 0 16,-52 0-16,-1 0 16,71 0-1,-106 0-15,70 0 16,-17 0-1,35 0 1,-71 0 0,54 0-1,-1 0 1,-34 0 0,34 0 15,-35 0-16,-35 0 1,0 0 0,18 0-1,-1 0 1,-17 0 0,0 0-1,0 0 1,-35 0-1</inkml:trace>
  <inkml:trace contextRef="#ctx0" brushRef="#br0">29475 6279 0,'35'0'312,"53"0"-296,-35 0-16,53 0 15,-53 0-15,141 0 16,-53 0 0,18 0-1,123 0 1,-176 0-1,35 0 17,-35 0-32,-18 0 15,-35 36 1,0-36 0,17 0-1,36 0 1,-71 0-1,1 0 1</inkml:trace>
  <inkml:trace contextRef="#ctx0" brushRef="#br0">8925 6491 0,'0'18'265,"0"-1"-249,36 1-16,-19 17 15,18-35-15,-17 18 16,35 17 0,0-35-1,17 53 1,1-53 0,17 0-1,-70 0-15,35 0 31,53 0-15,-36 0 0,-35 0-16,-17 0 15,70 0 1,18 0 0,-35 0-1,-18 0 1,-36 0-16,71 0 15,-17 0 1,-18 0 0,0 0-1,0 0 1,0 0 0,-18 0-1,53 0 1,-70 0 15,52 0-31,-17 0 31,0 0-15,-35 0 0,17 0-1,18 0 1,-35 0 15,17 0-31,-17 0 16</inkml:trace>
  <inkml:trace contextRef="#ctx0" brushRef="#br0">14746 7726 0,'71'0'235,"52"0"-220,-17 0-15,-18 0 16,53 0-1,-17 0 1,-54 0 0,-17 0-16,71 0 15,-18 0 1,70 0 0,-70 0-1,17 0 1,18 0-1,-35 0 1,35 0 15,-35 0-15,18-35 0,87 17-1,-70 18 1,71-35-1,-124 35 1,71 0 0,-88 0-1,-19 0 1,90-18 0,-72-17-1,18 35 1,18-18 15,-35-17-15,35 17-1,-54-17 1,-69 35-16</inkml:trace>
  <inkml:trace contextRef="#ctx0" brushRef="#br0">21678 7638 0,'53'0'297,"-18"17"-281,-17-17-16,35 0 0,-35 0 16,17 0-16,35 0 15,-34 0 1,34 0-1,18 0 1,-17 0 0,70 0-1,-35 0 1,70 0 0,-70 18-1,18-18 1,17 0-1,-35 0 17,35 0-17,17 0 1,-140 35 0,158-35-1,-105 0 1,70 0-1,-17 18 1,-54-18 0,-52 0-16,70 0 15,-17 35 1,34-17 0,-16-18-1,16 0 1,-69 0 15,87 0-31,36 0 31,-141 0-31,52 0 32,36 0-32,-18 0 31,89 35-16,-107-35 1,124 35 0,18-35-1,-36 0 1,124 0 0,-229-17-1,123-19 1,-36 19-1,-34-19 17,-107 36-32,36 0 0,53 0 15,-53-35 1,18 35 15,-18 0-15,-18 0-1,-17 0-15,34 0 16,-34 0 0,17 0-1,-17 0 1</inkml:trace>
  <inkml:trace contextRef="#ctx0" brushRef="#br0">8996 8167 0,'35'0'297,"18"0"-281,18 17-16,-19-17 0,1 36 16,36-36-1,-36 17 1,105 36 15,-140-35-31,35-18 16,0 35-1,0-35-15,52 0 32,-34 0-17,17 0 1,-17 0-1,35 0 1,-53 0 0,52 0-1,-34 0 1,-18 0 0,53 0-1,-18 0 1,0 0-1,-35 0 1,35 0 0,18 0-1,-71 0 1,53 0 0,-70 0-1,35 0 1,0 0-1,0 0 1,0 0 0,-18 0-1,18 0 1,0 0 0,-18 0-1,-17 0 1,-1 0-1,19 0 1,-19 0 0,19 0-1,17 0 1,-36 0 15,36 0-31,-35 0 31,35 0-15</inkml:trace>
  <inkml:trace contextRef="#ctx0" brushRef="#br0">12418 9102 0,'53'0'203,"70"0"-188,-35 0-15,18 0 16,-18 0-16,1 0 16,16 0-16,1 0 15,53 0 1,0 0 15,-36 0-31,54 0 31,-107 0-31,71 0 16,18-36 0,88-17-1,-88 53 1,35-35-1,-106 35 1,-18 0 0,72-35-1,-89 35 1,-36 0 0</inkml:trace>
  <inkml:trace contextRef="#ctx0" brushRef="#br0">17657 9049 0,'35'0'250,"71"17"-250,-53 19 0,52-1 16,-52-35-1,88 18 1,-70-18-16,0 35 15,105-35 1,-106-18 0,54 18 15,-71-17-31,35-19 0,-53 36 16</inkml:trace>
  <inkml:trace contextRef="#ctx0" brushRef="#br0">20443 9313 0,'53'0'234,"0"0"-234,18 0 16,-18 0-16,53 0 15,-18 0 1,-35 0-1,17 0-15,18 0 32,-35 0-32,53 0 31,-35 0-15,-18 0-1,-36 0 1</inkml:trace>
  <inkml:trace contextRef="#ctx0" brushRef="#br0">24553 9349 0,'71'0'250,"17"0"-250,-35 0 15,0 0-15,17 0 16,19 0-16,69 0 31,-34 0-15,88 0-1,-107 0 1,-34 0 0,52 0-16,-105 0 15,88 0 1,0 0 0,-53 0-1,52 0 1,-16 0-1,-54 0 1,71 0 15,-18 0-31,-35 0 16,35 0 15,-35 0-15,0 0-16,0 0 15,35 0 1,-17 0 0,70 0-1,-71 0 1,107 0 0,-107 0-1,36 0 1,70 0-1,-87 0 17,34 0-17,1 0-15,-54 0 32,71 0-17,-70 0 1,70 0-1,-35 0 1,52 0 0,160-18-1,-53-17 1,105-54 0,-176 54-1,-176 18 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5:08:10"/>
    </inkml:context>
    <inkml:brush xml:id="br0">
      <inkml:brushProperty name="width" value="0.05292" units="cm"/>
      <inkml:brushProperty name="height" value="0.05292" units="cm"/>
      <inkml:brushProperty name="color" value="#ff0000"/>
    </inkml:brush>
  </inkml:definitions>
  <inkml:trace contextRef="#ctx0" brushRef="#br0">28116 6667 0,'36'0'250,"-1"0"-250,18 0 0,0 0 16,-36 0-16,89 0 16,-18 0-1,1 0 1,-1-17 0,0-18-16,-70 35 15,87-36 1,1 19-1,-17-19 1,16 19 0,-69-1-1</inkml:trace>
  <inkml:trace contextRef="#ctx0" brushRef="#br0">30321 6491 0,'88'0'265,"1"0"-265,52 0 16,-53 0-16,53 0 16,-53-35-16,142 0 15,-142 35 1,70-36-16,-16 19 31,-89-19-15,-71 36-16</inkml:trace>
  <inkml:trace contextRef="#ctx0" brushRef="#br0">9225 7267 0,'18'18'344,"-1"-1"-344,19 19 16,-19-19-16,36 19 15,18-19 1,-18 19 0,-18-36-1,36 0 1,17 0-1,-71 0-15,36 0 16,18 0 0,17 0-1,-35 0 1,-18 0 0,53-18-1,-17 18 1,17-53-1,-70 53 1</inkml:trace>
  <inkml:trace contextRef="#ctx0" brushRef="#br0">18768 8855 0,'35'0'235,"53"0"-220,-35 0-15,35 0 16,-17 0-1,88 0 1,-36 0 0,-17 0-1,-53 0-15,35 0 16,-53 0 0,71 0-1,-18 0 1,18 0-1,-53 0 1,-35 0 0,52 0-1</inkml:trace>
  <inkml:trace contextRef="#ctx0" brushRef="#br0">22490 8996 0,'158'0'234,"-34"0"-234,17-35 0,-18 35 16,71 0-1,-35 0 1,-18-36-1,0 36 1,-88 0 0,18 0-1,-18 0 1</inkml:trace>
  <inkml:trace contextRef="#ctx0" brushRef="#br0">28134 8731 0,'212'0'218,"88"0"-218,-124 0 16,18 0-16,-71 0 16,19 0-16,122 0 15,89-70 1,-89 34-1,160-69 17,-318 69-17,-142 54-15</inkml:trace>
  <inkml:trace contextRef="#ctx0" brushRef="#br0">10548 9719 0,'35'0'312,"36"0"-312,-53 0 16,34 0-16,1 0 16,71 0-1,-71 0 1,141-18-16,0-17 16,88 0 15,-141 0-16,-17-1 1,87 19 0,-105 17-1,70 0 1,-70 0 0,53-36-1,35 1 1,-88 0-1,106 35 1,-89-18 0,-17-17-1,70 0 1,-52-1 0,-107 19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5T06:23:00"/>
    </inkml:context>
    <inkml:brush xml:id="br0">
      <inkml:brushProperty name="width" value="0.05292" units="cm"/>
      <inkml:brushProperty name="height" value="0.05292" units="cm"/>
      <inkml:brushProperty name="color" value="#ff0000"/>
    </inkml:brush>
  </inkml:definitions>
  <inkml:trace contextRef="#ctx0" brushRef="#br0">10795 3986 0,'176'0'234,"124"0"-234,71-17 16,-89 17-16,-35-53 16,123 53-1,-176 0 1,-70 0 0,-107 0-16,54 0 15,-18 0 1,0 0-1,-18 0 1,-17 0 0</inkml:trace>
  <inkml:trace contextRef="#ctx0" brushRef="#br0">14781 4057 0,'71'0'219,"70"0"-219,-53-18 16,53 18-16,-17 0 15,35 0 1,-18 0 0,-18 0-1,-70 0-15,53 0 16,17 0-1,18 0 1,-35 0 0,-35 0-1,35 0 1,-18 0 0,18 0-1,-36 0 1,-17 0 15,-35 0-31,70 0 16,-17 0-1,-1 0 1,18 0 0,-17-35-1,35 0 1,-18 35-1,106-53 1,-71 53 0,1-35-1,35 35 1,-106 0 0,52 0-1,-87-18 1</inkml:trace>
  <inkml:trace contextRef="#ctx0" brushRef="#br0">16545 5203 0,'36'0'297,"-19"0"-281,18 0-16,18 0 0,-35 36 16,105-19-1,-52-17 1,-18 36-16,35-19 15,-17-17 1,70 0 0,-53 0-1,18 0 17,-71 0-17,53 0 1,-70 0-16,70 0 15,-35 0 1,-35 0 0,-1 0-16,19 0 15,17 0 1,-36 0 0,36 0-1,-35-35 1,17 35-1,-17-18 1,52 1 15,-35-19-31,18 36 16,18-17 0,-18 17 15,17-35-16,-17 17 1,0 18 0,0 0-1,0 0 1,-35 0 0,-1 0-1,19 0 1,-54 0-16</inkml:trace>
  <inkml:trace contextRef="#ctx0" brushRef="#br0">16722 6473 0,'35'0'234,"-17"0"-234,34 0 16,-16 0-16,-19 0 15,36 0-15,0 0 16,18 0-1,70 0 1,-35 0 0,-18 18-1,35-18 17,1 0-32,-54 0 31,1 0-16,105 0 1,-123 0 0,18 0-1,-18 0 1,53 0 0,-36 0-1,18 0 1,-17 0-1,35-35 1,-53 35 0,52-18 15,1-17-15,-17 17-16,16-17 31,1 17-16,-18-17 1,1 35 0,-1 0-1,-106 0 1</inkml:trace>
  <inkml:trace contextRef="#ctx0" brushRef="#br0">11112 7514 0</inkml:trace>
  <inkml:trace contextRef="#ctx0" brushRef="#br0">11112 7514 0,'18'0'265,"35"0"-265,0 0 16,-18 0-16,18 0 15,71 0 1,-1 0 0,-52 0-1,-18 0-15,35 0 16,18 0 0,35 0 15,-71 0-16,54 0 1,-1 0 0,-35 0-1,106 0 1,-88 0 0,18 0-1,87 0 1,-105 0-1,71 0 1,-36 0 0,-18-35-1,54 0 17,-107 17-32,107-17 31,-107 17-16,18 18 1,-123 0-16</inkml:trace>
  <inkml:trace contextRef="#ctx0" brushRef="#br0">16545 7285 0,'36'0'219,"52"0"-219,-18 0 15,18 0-15,36 0 16,105 0 0,89 0-1,-54 0 1,-34 0 0,-89 0-16,35 0 15,-17 0 1,-18 0-1,0 0 1,-17 0 0,34 0-1,1 0 1,0-18 15,-71 1-31,53-19 31,-35 1-15,17 0 0,19 17-1,-37 18 1,-34 0 0,-106 0-16</inkml:trace>
  <inkml:trace contextRef="#ctx0" brushRef="#br0">11077 8908 0,'35'0'235,"54"-18"-235,17 18 15,-18-35-15,106 35 16,-53 0 0,18 0-1,-106 0 1,105 17-1,-140 1-15,123-18 16,-18 0 0,-17 0-1,106 0 1,-141 35 0,52-35-1,-105 0-15,52 0 16,54 0-1,-89 0 1,18 0-16,0 0 16,53 0-1,-18 0 1,-53 0 0,-17 0-1</inkml:trace>
  <inkml:trace contextRef="#ctx0" brushRef="#br0">10513 13617 0</inkml:trace>
  <inkml:trace contextRef="#ctx0" brushRef="#br0">10513 13617 0,'17'0'312,"19"0"-312,-19 0 16,36 0-16,-17 0 15,34 0-15,-17 0 16,18 0 0,-36 0-1,35 0 1,-17 0-1,53 0 1,-53 0 0,18 0-1,-1 0 1,-17 0 0,53 0-1,-18 0 1,-17 0-1,-18 0 1,-1 0 0,-34 0-1,17 0 1,-17 0 15,0 0-31,17 0 16,-17 0-1,35 0 1,-1 0 0,-34 0-1,70 0 1,-17 0 0,35 0-1,-36 0 1,-17 0-1,124 0 1,-72 0 0,19-35-1,-71 35 1,141-35 0,-53-1-1,106 19 1,-124-19-1,89 1 1,-124 0 0,53 17-1,18-52 1,-141 70 0</inkml:trace>
  <inkml:trace contextRef="#ctx0" brushRef="#br0">15681 13617 0,'35'0'297,"1"0"-281,16 0-16,1 0 0,0 0 15,18 0 1,52 0-1,-105 0-15,70 0 16,-35 35 0,106-35-1,-89 0 1,19 0 15,-37 0-31,54 0 16,-18 0-1,54 0 1,-1 0 0,-53 0-1,-35 0-15,53 0 16,-18 0 0,35 0-1,1 0 1,-1 0-1,-35 0 1,18 0 0,35 0-1,-70 0 1,52 0 15,-17 0-15,-35 0-1,35 0 1,-53 0 0,-36 0-1,54 0 1,-36 0 15,-17 0-31,17 0 16,-35 18-1</inkml:trace>
  <inkml:trace contextRef="#ctx0" brushRef="#br0">14905 14817 0,'106'0'250,"70"0"-235,-35 0-15,-53-36 16,1 36-16,105-17 16,17 17-1,-70 0 1,-70 0 0,35 0-1,-18 0 1,18 0-1,-53 0-15,35 0 16,-18 0 0,36 0-1,-35 0 1,-18 0 0,53 0-1,-18 0 1,18 0-1,-71 0 1,71 0 15,-18 0-31,-35 0 32,-18 0-17,18 0 1,0 0-1,0 0 1,0 0 0,17-36-1,-52 36 1,35-17 0,0-18-1,0 35 1,17 0-1,36 0 1,-53 0 0,53 0 15,-36 0-15,19-18-1,-19 18 1,18 0-1,18 0 1,-71-35 0,54 35-1,-19-18 1,-17 18 0,18-35-1,17 35 1,-35 0-1,35-18 1,0 18 0,18 0 15,-53 0-15,18 0-1,34 0 1,-52 0-1,53 0 1,-53-35 0,-35 35-1,35 0 1,-36 0 0,36 0-1,-53-18 1,18 18-1</inkml:trace>
  <inkml:trace contextRef="#ctx0" brushRef="#br0">10231 15910 0,'35'0'281,"-18"0"-265,19 0-16,17 0 16,-36 0-16,1 0 15,35 0 1,35 0 0,18 0-1,-71 0 1,0 0-1,36 0 1,-18 0 0,0 0-1,0 0 1,-18 0 0,18 0-1,0 0 1,53 0 15,-53 0-31,17 0 31,18-35-31,-17 17 32,-36 18-32,18-35 15,18 17 1,-1 18-1,36 0 1,-53-35 0,35 35-1,-35-17 1,18-19 0,-18 19-1</inkml:trace>
  <inkml:trace contextRef="#ctx0" brushRef="#br0">15804 15716 0,'36'0'235,"105"0"-235,-53 18 15,18-18-15,17 35 16,71-35 0,-35 0-1,-18 0 1,-88 0-16,141 35 15,-35 1 1,53-36 0,-107 0-1,72 17 1,-107-17 0,19 0-1,69 0 16,-70 0-15,18 0 0,35 0-1,-35 0 1,0 0 0,-88 0-1</inkml:trace>
  <inkml:trace contextRef="#ctx0" brushRef="#br0">10619 17004 0,'35'0'250,"18"0"-250,0-35 0,0 35 15,105-18 1,1-17-1,35-1 1,-141 36-16,53 0 16,17 0-1,1 0 1,-36 0 0,53-17-1,-35 17 1,-18-36-1,106 36 17,-70 0-17,34 0 1,1-35 0,-88 35-1,105 0 1,-70 0-1,17 0 1,36 0 0,0 0-1,0 0 1,-36 18 0,54-18 15,-36 0-31,-18 0 31,-17 0-15,-18 0-16,106 0 15,-35 0 1,70 0 0,-70 0-1,17 0 1,-70 0-1,0 0 1,-71 0-16,36 0 16,-18 0-1,0 0 1,-36 0 0</inkml:trace>
  <inkml:trace contextRef="#ctx0" brushRef="#br0">17180 16898 0,'18'0'234,"70"0"-234,-35 0 16,18 0-16,17 0 0,0 0 16,194 0-1,-53 0 1,1 0-1,-142 0 1,106 0 0,-35 0-1,141-18 1,-247 18 0,105-35-1,125 17 1,-125-17-1,89 0 1,-106 0 0,18 35-1,-106 0-15,53 0 16,-18 0 0,53 0-1,-106 0 1,54-18 15,16-17-15,-87 35-1</inkml:trace>
  <inkml:trace contextRef="#ctx0" brushRef="#br0">11818 18415 0,'35'0'250,"71"0"-250,-53-18 16,35 18-16,-17-17 0,123 17 15,-88 0 1,0 0 0,-36 0-1,71 0 1,-17 0 0,34 0-1,1 0 1,-35 0-1,-1 0 1,-52 0 0,34 0-1,-16 0 1,17 0 0,-36 0-1,-17 0 1,53 0-1,0 0 17,-89 0-17,1 0-15,70-36 16,-17 36 0,105-52-1,-88 16 1,36 19-1,-1-19 1,-105 36 0</inkml:trace>
  <inkml:trace contextRef="#ctx0" brushRef="#br0">16986 18133 0,'53'0'203,"53"0"-188,-18 17-15,18-17 16,-53 0-16,53 36 16,17-36-1,18 0 1,-70 0-16,35 0 16,35 0-1,35 0 1,-88 0-1,36 0 17,-1-18-32,-52 18 31,105 0-15,-70-18-1,18 18 1,-36 0-16,71 0 15,-54 0 1,72 0 0,-107 0-1,36 0 1,123-70 0,-87 35-1,105-1 1,-124 19 15,-17 17-31,35 0 31,-53-36-15,71 36 0,-89 0-1,-17 0 1,53 0-1,-71-17 1,1-1 0</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5:08:51"/>
    </inkml:context>
    <inkml:brush xml:id="br0">
      <inkml:brushProperty name="width" value="0.05292" units="cm"/>
      <inkml:brushProperty name="height" value="0.05292" units="cm"/>
      <inkml:brushProperty name="color" value="#ff0000"/>
    </inkml:brush>
  </inkml:definitions>
  <inkml:trace contextRef="#ctx0" brushRef="#br0">13582 6791 0,'70'0'266,"72"0"-251,-19 0-15,18 0 0,-17 0 16,228 0-1,-210 0 1,52 0 0,17 0-1,-70 0-15,53 0 16,-53 0 0,71 35-1,-106-35 1,17 36-1,19-36 1,-54 35 15,35-18-31,-70-17 32,88 36-17,-70-36-15,-18 0 16,70 0-1,18 0 1,-35 0 0,0 0-1,-18 0 1,18 0 0,-18 0-1,36 0 1,-18 0-1,52 0 17,-87 0-32,-1 0 31,1-18-31,17 0 31,-17 1-15,-54 17-1,36 0 1,0-35 0,-18 35-1,-17 0 1,0 0 0,17 0-1,-17 0-15</inkml:trace>
  <inkml:trace contextRef="#ctx0" brushRef="#br0">8590 8537 0,'106'0'235,"17"0"-220,19 0-15,34 0 16,-53 0-16,54 0 16,-54 0-16,142 0 15,-1 0 1,1 0-1,-124 35-15,124-35 16,-36 0 0,53 0 15,-176 0-31,18 0 16,34-17 15,-70 17-16,54-35 1,-37 17 0,-52-17-1,53 17 1,-53 18 0,-35 0-16,35 0 15,-36 0 1,19 0-1,16 0 1,-34 0 0,-18-35 15,0 17-31</inkml:trace>
  <inkml:trace contextRef="#ctx0" brushRef="#br0">9207 10195 0,'53'0'219,"89"0"-204,-1 18-15,-18-18 16,-17 35-16,159 0 15,-177-35 1,106 36 0,0-1-1,-106-35 1,247 35 0,-229-17-1,35-18 1,71 0-1,-54 0 1,125 0 0,-107 0 15,18 0-31,-141 0 16,106 0-1,35-35-15,88-1 31,-88 1-15,176-53 0,-228 53-1,16-1 1,54 1 0,-18 0-1,-35 17 1,-71 18-16,-35-35 15,317 0 1,-17-36 0,-159 36-1,0 17 17,0 18-32,53-35 31,-88 0-16,88 35 1,-177 0 0,89 0-1,-35 0 1,-19 0 0,37 0-1,-37 0 1,-16 0-1,34 35 1,0-35 0,1 17-1,-36 19 1,36-1 15,-1-17-31,-35 17 16,18-17 15,-53-18-15,18 35-1,34-35 1,-52 0 0,-35 0-1,70 0 1,-53 0-1,1 0 1,-19 0 0,19 0-1,-19 0 1,1 0 0,17 0 15,-17 0 578,17 0-609,36 18 31,-54-18-31,19 17 16,69-17 0,-87 0-1,17 0-15,1 0 16,17 0 0,-18 0 15,-18 0-16,19 0 1</inkml:trace>
  <inkml:trace contextRef="#ctx0" brushRef="#br0">16898 13159 0,'423'0'235,"177"-53"-220,-194 53-15,-106 0 16,0 0-16,-1 0 16,-69 0-1,-89 0 1,35 0-16,18 0 31,53 0-15,-18-36-1,89-34 1,-89 35 0,-35-1-1,-176 36 1</inkml:trace>
  <inkml:trace contextRef="#ctx0" brushRef="#br0">24694 13088 0,'247'0'250,"53"0"-250,-53 0 15,-123 0-15,105 0 16,-106 0-16,54 0 0,52 0 31,0 0-31,124-35 31,-123-1-15,16 1 0,-122 35-1,-54-17 1,36-1-1,18-17 1,-54-1 0,-52 36-1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5:14:05"/>
    </inkml:context>
    <inkml:brush xml:id="br0">
      <inkml:brushProperty name="width" value="0.05292" units="cm"/>
      <inkml:brushProperty name="height" value="0.05292" units="cm"/>
      <inkml:brushProperty name="color" value="#ff0000"/>
    </inkml:brush>
  </inkml:definitions>
  <inkml:trace contextRef="#ctx0" brushRef="#br0">17798 6632 0,'70'0'203,"71"0"-188,-17 0-15,-1 0 16,71 0 0,88 0-1,-87 0 1,-107 0-16,-35 0 15,194 18 1,-124-18 0,18 0-1,-35 0 1,-18 0 15,71 35-15,-71-35-1,71 35 1,-18-35 0,-53 18-1,18-18 1,0 35 0,70 1-1,-17-19 1,0 19-1,-1-1 1,-34 0 0,17-17 15,-70-18-31,34 0 16,54 0-1,-71 0 16,-88 0-15</inkml:trace>
  <inkml:trace contextRef="#ctx0" brushRef="#br0">25435 6844 0,'71'0'218,"70"0"-218,-18 0 16,1 0-16,17 0 16,-18 0-16,142 0 15,-36 0 1,54 0-1,-89 0 1,88 0 15,-35 0-15,-159 0 0,-70 0-16</inkml:trace>
  <inkml:trace contextRef="#ctx0" brushRef="#br0">7902 7338 0,'600'-18'219,"335"-176"-219,-406 106 15,-159 35-15,-193 18 16,70-1-1,-141 1-15,-54 35 32,54 0-17,-88 0-15</inkml:trace>
  <inkml:trace contextRef="#ctx0" brushRef="#br0">13600 8326 0,'70'0'219,"18"0"-204,1 0-15,-19 0 16,18 0 0,-35 0-16,53 0 15,17 0 1,19 0-1,-72 0 1,36 0 0,35 0-1,-70 0 1,17 0 0,-18 0-1,19 0 16,-19 0-15,-17 0 0,18 0-1,-54 0 1,71 0 0,-35 0-1,-17 0 1,52-18-1,-71 18 1,36-18 0,18-17-1,-18 35 1,-35 0 0</inkml:trace>
  <inkml:trace contextRef="#ctx0" brushRef="#br0">27799 794 0,'0'17'313,"-35"1"-313,17 17 15,-35 18-15,18-35 16,-36 70 0,36-70-16,-53 70 15,35 35 1,-71 18-1,36-17 17,18-36-17,17-17 1,0 17 0,0-18-1,0 19 1,-35 16-1,35-34 1,35-18 0,-52 53-1,17-18 1,-35 18 15,35-53-31,-36 53 31,19-36-15,17-17 0,0 35-1,-70 18 1,52-53 0,-17 53-1,17-18 1,-17 0-1,0 53 1,35-88 0,0 53-1,0-35 1,0-18 0,0 52 15,36-34-31,-19-36 15,36-17 17</inkml:trace>
  <inkml:trace contextRef="#ctx0" brushRef="#br0">27922 847 0,'36'17'265,"-19"19"-249,1-19-16,52 36 16,-52-18-1,88 71 1,-53-53-1,53 53 1,-18-35 0,-18 17-1,-34-71-15,-1 36 16,53 35 0,18-17-1,-53-18 1,0 0-1,17 0 17,19 0-17,16 17 1,-105-34 0,36 16-1,52 19 1,-18-18-1,-17 0 1,53 53 0,-18-18-1,18 18 1,-18-36 0,-52-17-1,52 0 1,-35 35-1,53-17 17,-106-54-17,35 36 1,0-17-16,18-19 16,-35 36-1,52 0 1,-17 0-1,-17-35 1,34 35 0,1-36-1,17 71 1,-53-70 0,18 0-1,35 35 16,-70 0-31,52-18 16,-17 0 15,-17 0-15,34 18 0,-17-35-1,-18 35 1,1-35-1,-19 17 1,71-18 0,-70 19-1,0-19 1,17 19 0,-17-19-1,35 1 1,-18 17-1,-18-17 1,1-18 15,17 35-15,-17-35 0,17 0-1</inkml:trace>
  <inkml:trace contextRef="#ctx0" brushRef="#br0">25277 3933 0,'35'0'235,"53"0"-235,-17 0 15,17 0-15,53 0 16,-18 0 0,-34 0-1,-37 0-15,125 0 16,-71 0-1,105 0 1,-87 0 0,17 0-1,35 0 1,-105 0 0,17 0 15,-35 0-31,53 0 15,-18 0 1,35 0 0,1 0-1,-1 0 1,-34 0 0,16 0-1,37 0 1,-54 0-1,70 0 17,-69-35-17,-19 35-15,107 0 32,-107 0-17,71-17 1,-35 17-1,18 0 1,-1 0 0,-35-36-1,18 36 1,35-35 0,-70 35-1,70-18 1,-18 18-1,-52-35 1,-18 35 0,35-18-16,-17 18 31,17 0-15,-18 0-1,-17 0 1,0 0-1,0 0 1,-18 0 0,1 0-1,17 0 1,-36 0 0,36 0-1,0 0 1,0 0-1,0 0 17,-36 0-32,1 0 15,35 0-15,35 0 32,-70 0-17,35 0 16,-36 0-15,19 0 0,-19 0-1,36-35 1,18 35 0,-18 0 15</inkml:trace>
  <inkml:trace contextRef="#ctx0" brushRef="#br0">26017 3193 0,'18'0'360,"0"0"-360,35 0 0,-1 0 15,1 0 1,88 0 0,-52 0-1,69 0 1,-69 0 0,-19 0-1,-17 0-15,35 0 16,-52 0-1,69 0 1,-16 0 15,-36 0-31,35 0 32,0 0-17,-35 0 1,53 0-1,-71 0 1,53 0 0,-35 0-1,35 0 1,-52 0 0,16 0-1,19 0 1,0 0-1,-19 0 1,54 0 15,-70 0-31,16 0 16,37 0 0,-36 0-1,35 0 1,18 0-1,-36 0 1,1 0 0,17 0-1,-18 0 1,1 0 0,17 0-1,-17 0 16,-18 0-15,0 0 0,0 0-1,-36 0-15,54 0 32,-18 0-17,-18 0 1,71 0-1,-36 0 1,-17 0 0,0 0-1,-35 0-15,17-36 16,36 36 0,-1 0-1,-17-17 1,-35 17 15,35 0-15,-18 0-16,0 0 0,0 0 15,18 0 17,18 0-17,-18 0 1,-35-36-1,17 36 1,-35-17 0,35 17-1,0 0 1,-17 0 0,17-35 15,-17 35-16</inkml:trace>
  <inkml:trace contextRef="#ctx0" brushRef="#br0">26264 2611 0,'18'0'375,"35"0"-359,-36 0-16,36 0 15,0 0-15,-17 0 16,87 0 0,-35 0-1,-35 0 1,0 0-16,0 0 15,18 0 1,34 0 0,-52 0 15,0 0-15,-17 0-1,16 0 1,1 0-1,18 0 1,-18 0 0,-18 0-1,18 0 1,18 0 0,-1 0-1,18-18 16,-52 18-31,17 0 32,-1 0-32,37-35 15,-54 35 17,18 0-32,0 0 15,35 0 1,18 0-1,-71 0 1,53 0 0,18 0-1,-53 0 1,53 0 0,-53 0-1,0 0 1,-18 0-1,18 0 1,0 0 15,0 0-31,17 0 32,-34 0-32,-19 0 15,1 0 1,35 0-1,35 0 1,-70 0 0,87 0-1,-34 0 1,35-18 0,-53 18-1,17 0 1,-17-18-1,0 18 1,-18 0 15,-17 0-31</inkml:trace>
  <inkml:trace contextRef="#ctx0" brushRef="#br0">26776 2011 0,'35'0'391,"-17"0"-376,17 0-15,-17 0 16,17 0-16,-17 0 15,34 0 1,19 0 0,-53 0-1,70 0 17,-70 0-32,17 0 0,-18 0 31,54 0-16,-18 0 1,17 0 0,-34 0-1,17 0 1,-18 17 0,18-17-1,0 0 1,-18 0-16,-17 18 15,35-18 1,17 0 15,-35 0-15,1 35 0,52-17-1,-35 17 1,-36-35-1,54 0 1,-36 18 0,36-18-1,-18 0 1,0 0 0,-18 0-1,18 0 1,0 0-1,0 0 1,0 0 0,0 0 15,-18 0-15,53 0-1,-70 0 1,52 0-1,-17 0 1,-18 0 0,-17 0-1,17 0 1,-17 0 0,0 0-1,17 0 1,-17 0-1,17 0 1,-18 0 62,19 0-62</inkml:trace>
  <inkml:trace contextRef="#ctx0" brushRef="#br0">27252 1499 0,'18'0'344,"-1"0"-328,1 0-16,17 0 15,-17 0-15,17 0 16,18 0 0,-18 0-1,18 0 1,0 0-1,0 0 1,18 0 0,-36 0-1,18 0 1,-35 0 0,34 0-1,-34 0 1,35 0-1,18 0 1,-36 0 0,18 0-1,-18 0 17,0 0-32,-17 0 15,35 0 1,17 0-1,-17 0 17,0 0-17,0 0 1,-35 0 0,17 0-1,-17 0 1,17 0-1,-17 0 1,-1 0 0,19 0-1,-19 0 48</inkml:trace>
  <inkml:trace contextRef="#ctx0" brushRef="#br0">22772 9754 0,'17'0'250,"36"0"-235,0 0-15,18 0 16,70 0 0,-18 0-1,36 0 1,0 0-1,-53 0 1,-71 0-16,71-35 16,-36 35-1,72-35 17,-19 17-17,-52-17-15,-1 17 31</inkml:trace>
  <inkml:trace contextRef="#ctx0" brushRef="#br0">9772 10195 0,'106'0'250,"17"0"-250,18 0 0,-52 0 16,-1 0 0,53 0-16,88 0 15,0 0 1,-17 0-1,70 0 1,-158 0 0,-1 0-1,-105 0 17</inkml:trace>
  <inkml:trace contextRef="#ctx0" brushRef="#br0">15046 10107 0,'53'0'235,"35"35"-235,18 1 0,17-36 15,71 35 1,36-35-1,-54 0 1,159-18 0,-158 18-1,-1-53 1,-53 53 0,-70 0-1,36 0 1,-1 0-1,-18-35 17,-34 35-32,-54 0 15</inkml:trace>
  <inkml:trace contextRef="#ctx0" brushRef="#br0">9472 12612 0,'35'0'235,"54"0"-220,-37 0-15,19 0 0,-53 0 16,87 0 0,-16 0-1,17 0 1,-54 0 0,19 0-1,0 0 1,-19 0-1,1 0 1,0 0 0,18 0 15,-36 0-31,36 0 16,17-35-1,53 17 1,-194 18-16</inkml:trace>
  <inkml:trace contextRef="#ctx0" brushRef="#br0">19403 13600 0,'35'0'250,"106"-18"-250,-53 0 16,18-17-16,-18 35 0,18-35 16,-53-1-1,71 19 1,52-54 0,-105 54-1,-36 17-15,-53 0 16</inkml:trace>
  <inkml:trace contextRef="#ctx0" brushRef="#br0">13106 14570 0,'70'0'234,"124"17"-234,-70-17 16,-18 36-16,-18-36 15,35 0 1,159 0-16,-52 0 16,-54 0 15,71 0-31,-123-18 16,87 0 15,-105 18-16,70 0 1,-105 0 0,52 0-1,1 0 1,-1 0 0,71 0-1,-105 0 1,-19 0-1,107-35 17,-89 35-17,-18-35 1,89 17 0,-53-17-1,35 0 1,-53 17-1,18-17 1,0-1 0,-18 19-1,-17-19 1,-18 19 0,-36 17-1,36-18 1,-18 18-1,-17 0 17,0 0-32,17 0 31,-17 0-15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28:47"/>
    </inkml:context>
    <inkml:brush xml:id="br0">
      <inkml:brushProperty name="width" value="0.05292" units="cm"/>
      <inkml:brushProperty name="height" value="0.05292" units="cm"/>
      <inkml:brushProperty name="color" value="#ff0000"/>
    </inkml:brush>
  </inkml:definitions>
  <inkml:trace contextRef="#ctx0" brushRef="#br0">8555 7761 0,'35'0'375,"18"0"-375,0 0 0,35 0 15,-17 0 1,-54 0-16,89 18 16,-18-18-1,71 0 1,-71 0-1,1 0 1,69 0 0,-87 0-1,70-18 1,-18 18 0,-17 0-1,71-18 1,-36 18-1,-18-35 17,-70 35-32,71 0 15,-19 0 1,72 0 0,-36 0-1,-18 0 1,-52 0-1</inkml:trace>
  <inkml:trace contextRef="#ctx0" brushRef="#br0">14358 7691 0,'71'0'265,"17"0"-249,18 0-16,-18 0 15,0 0-15,35 0 16,19 0 0,16 0-1,19 0 1,-36 0 0,-88 0-1,106 0-15,-54 0 16,19 0-1,35 0 17,-36 0-17,1 0 1,-1 0 0,-52 0-1,70 0 1,-36 0-1,37 0 1,-19 0 0,-52-18-1,70-17 1,-71 35 0,107-18-1,-107-17 1,18 17-1,-140 18 1</inkml:trace>
  <inkml:trace contextRef="#ctx0" brushRef="#br0">19438 12541 0,'71'0'250,"34"0"-235,-16 0-15,-1 0 0,53 0 16,71 0 0,-18 0-1,53 0 1,-53 0-1,-53 0 1,106 0 0,-53 18-1,-36 17 1,-69-35 0,69 35-1,89-17 1,-141 17-1,18 1 1,87-36 0,-105 17-1,18-17 1,-107 0-16,89 0 16,-18 36-1,53-36 1,-35 0-1,-18 0 1,71 0 0,-35 0-1,-1 0 17,1 0-32,-54 0 31,71 0-16,-70 0 1,-18 0 0,53 0-1,-36 0 1,36 0 0,-53 0-1,0 0 1,17 0-1,-34 0 1,-19 0 0,19 0-1,-19 0 17,1 0-17,17 0 32,-17 0-31,17 0 77,-17 0 251,-1 0-313,19 0-15,-19 0 0,18-36-1,-17 36 1,-18-17-16</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29:24"/>
    </inkml:context>
    <inkml:brush xml:id="br0">
      <inkml:brushProperty name="width" value="0.05292" units="cm"/>
      <inkml:brushProperty name="height" value="0.05292" units="cm"/>
      <inkml:brushProperty name="color" value="#ff0000"/>
    </inkml:brush>
  </inkml:definitions>
  <inkml:trace contextRef="#ctx0" brushRef="#br0">19861 6844 0,'53'0'266,"53"35"-266,-18 0 16,18-35-16,88 36 15,-53-1 1,-35-35 0,88 35-1,-17-17-15,52-18 16,88 0 15,-87 0-15,52 0-1,-123 0 1,-18 0 0,141 0-1,-88 0 1,53 0-1,-106 0 1,53 0 0,88 0-1,-123 0 1,88 0 0,-106-35-1,-17-1 1,87 36 15,-105 0-15,53 0-1,-106 0-15,53-35 16,17 17 0,53-17-1,-70 35 1,18 0-1,34 0 1,-34 0 0,-53 0-1,17 0 1,-71 0 0,1 0-16,17 0 15,-17 0 1,35 0 15,-18 0 0</inkml:trace>
  <inkml:trace contextRef="#ctx0" brushRef="#br0">7479 8643 0,'88'0'265,"0"0"-265,-17-18 16,17-17-16,18 35 16,-18 0-1,-35-35-15,106 17 16,-36 18 0,36 0-1,0 0 1,-1 0-1,1 0 1,-53 0 0,141 0-1,-88 0 1,193-35 0,-87 35-1,0 0 1,-142 0-1,142 0-15,-36 0 16,141 0 15,-193 18-15,158-1 0,-106 18-1,-88-35 1,18 0-1,35 0 1,-70 0 0,87 0-1,-105 0 1,35 0 0,-70 0-1,17 0 1,18 0 15,-71 0-31,0 0 31,-17 0-31,35 0 16,0 0 0,0 0-1,-36 0 1</inkml:trace>
  <inkml:trace contextRef="#ctx0" brushRef="#br0">17233 11183 0,'18'0'281,"35"0"-281,0 0 16,105 0-1,-52 0 1,-53 0-16,35 0 16,18 0-1,35 0 1,-35 0 0,35 0-1,-70 0 1,17 0 15,18 0-31,-53 0 31,35 0-15,0 0 0,-17 0-1,35 0 1,-18-18-1,88-17 1,-105 35 0,17-18-1,71 18 1,-1-35 0,-52 35 15,-35-35-31,35 35 0,-1 0 31,37 0-15,-90 0-1,19 0 1,-18 0 0,-35 0-1</inkml:trace>
  <inkml:trace contextRef="#ctx0" brushRef="#br0">23742 11254 0,'35'0'282,"18"0"-282,0 0 0,-35 0 15,88 0 1,-18 0-1,18 0 1,-36 0-16,71 0 16,-35 0-1,70 0 1,-52 0 0,-18 0-1,-89 0 1,72 0-16,-19 0 31,36 0-15,-18 0-1,-17 0 1,-1 0 0,18 0-1,-17-18 1,17 18-1,-17-18 1,70 18 0,-18 0-1,36 0 1,-18 0 0,18 0-1,0 0 1,-1 0 15,89 0-15,-229 0-1</inkml:trace>
  <inkml:trace contextRef="#ctx0" brushRef="#br0">9260 12241 0,'89'-17'328,"105"-19"-312,53-16-16,-53 16 16,0 1-16,70 0 15,-34 35 1,-36 0-1,-106 0 1,53 0-16,18 0 31,17 0-15,-105 0 0,17 0-1,-71 0-15,36 0 16,0 0-1,18 0 1,-36 0 0,-17 0-1,17 0 1,-17 0 0,-1 0-1,19 0 48,-54 0-48</inkml:trace>
  <inkml:trace contextRef="#ctx0" brushRef="#br0">17798 13176 0,'35'0'281,"71"0"-281,-53 0 16,35-35-16,-18 35 16,36 0-1,-53 0-15,35 0 16,-17 0-1,-18 0-15,70 0 16,-52 0 0,17 0-1,71 0 1,-71 0 0,18 0 15,-71 0-16,53 0 1,18 0 0,-53 0-1,35 0 1,0 0 0,18 0-1,-35 0 1,52 0-1,1-35 1,-36 17 0,18 18-1,105 0 1,-87-35 15,-18-1-31,105 19 31,-87-18-15,88-36 0,-71 71-1,17-18 1,89-52 0,-88 70-1,88-35 1,-123-1-1,-19 19 1,36-19 0,-52 36-1,17 0 1,-89-17 0</inkml:trace>
  <inkml:trace contextRef="#ctx0" brushRef="#br0">10160 14270 0,'71'0'297,"17"0"-297,35 0 16,18 0-16,-17 0 15,17 0-15,-53 0 16,318 0 0,-195 0-1,72 0 1,-54 0-1,53 0 1,-123 0 0,17 0-1,36 0 1,0 0 15,-159 0-31,194 0 31,-89 0-15,89-35 0,-106 17-1,18 18 1,-35 0 0,-36-35-1,53 35 1,-71 0-1</inkml:trace>
  <inkml:trace contextRef="#ctx0" brushRef="#br0">19562 14340 0,'70'0'234,"36"0"-218,-18 0-16,0 0 15,53 0-15,-88 0 16,141 0-16,-17 0 31,34 0-15,-52 0-1,35 0 1,-106 0 0,18 0-1,35 0 1,-35 0-1,35 0 1,-70 0 0,52 0-1,-17 0 1,-35 0 0,35 0 15,-36 0-16,-17 0-15,53 0 32,-18-17-17,-53-19 1,-17 36 0</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39:11"/>
    </inkml:context>
    <inkml:brush xml:id="br0">
      <inkml:brushProperty name="width" value="0.05292" units="cm"/>
      <inkml:brushProperty name="height" value="0.05292" units="cm"/>
      <inkml:brushProperty name="color" value="#ff0000"/>
    </inkml:brush>
  </inkml:definitions>
  <inkml:trace contextRef="#ctx0" brushRef="#br0">12700 6738 0,'106'0'265,"88"-18"-249,-71 18-16,54-35 0,-71 35 16,-18 0-16,106 0 15,-18 0 1,18 0 0,53 18 15,-88-18-16,88 35 1,-106-35 0,35 0-1,-70 0 1,-18 0 0,53 0-1,-35 0 1,-88 0-1</inkml:trace>
  <inkml:trace contextRef="#ctx0" brushRef="#br0">18045 6720 0,'105'0'250,"72"0"-234,123-17-16,-124 17 15,18-53-15,-53 18 16,177 35-1,-124 0 1,88 0 15,-176 0-31,17 0 16,89-18 0,-106 18-1,-36 0 1,1 0-1,-1 0 1,19 0 0,16-35-1,-52 35 1,-35-18 0</inkml:trace>
  <inkml:trace contextRef="#ctx0" brushRef="#br0">19526 7990 0,'88'0'250,"1"0"-250,52 0 16,-53 0-16,106 0 16,-18 0-1,-17 0 1,53 0 0,-106 0-1,52 0 1,-105 0-16,106-35 31,-106 35-31,-35 0 16,140 0-1,-34 0 1,-18 0 0,-53 0-1,17 0 1,36 0-1,-124 0 1</inkml:trace>
  <inkml:trace contextRef="#ctx0" brushRef="#br0">9842 9172 0,'36'0'578,"-19"0"-578,1 0 15,35 0-15,0 0 16,0 0 0,35 0-1,18 0 1,70 0 0,-35 0-1,142 0 1,-54 0-1,-35 0 1,88 0 0,-88 0-1,18 0 1,70 0 0,-88 0-1,0-17 1,-176-1-1</inkml:trace>
  <inkml:trace contextRef="#ctx0" brushRef="#br0">16404 11871 0,'71'0'266,"17"0"-251,53-18-15,-53 18 16,53-35-1,-52 35-15,140 0 16,-53 0 0,-70 0-16,70 0 15,18 0 1,53 18 0,-88-18-1,-18 17 1,106-17-1,-88 0 1,17 36 0,-35-36-1,-52 0 17,69 0-17,1-18 1,88 18-1,-53-18 1,0-17 0,88-71-1,-88 89 1,89-89 0,-89 106-1,0-71 1,17 54-1,-122-19 1,34 36 15,-35-17-15,-17-19 0,35 19-1,-89 17 1</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45:16"/>
    </inkml:context>
    <inkml:brush xml:id="br0">
      <inkml:brushProperty name="width" value="0.05292" units="cm"/>
      <inkml:brushProperty name="height" value="0.05292" units="cm"/>
      <inkml:brushProperty name="color" value="#ff0000"/>
    </inkml:brush>
  </inkml:definitions>
  <inkml:trace contextRef="#ctx0" brushRef="#br0">18962 7638 0,'35'0'265,"71"0"-249,-18 0-16,0 0 15,18 0-15,71 0 16,-19 0 0,-52 0-1,70 0 1,-52 0 0,-53 0-1,-54 0-15,71 0 16,-35 0-1,53 0 1,-35 0 15,-54 0-31,36 0 16,0 0 0,0 0-1,18 0 1,-18 0-1,17 0 1,-17 0 0,0 0-1,53 0 1,-53 0 0,0 0-1,-1 0 1,-16 0-16,70 17 31,-53 1-15,-1 17-1,37-35 1,-1 18 0,-35-18-1,53 17 1,-54 19-1,19-36 1,35 17 0,-53 19-1,53-19 1,-36-17 0,18 0-1,-70 0 1,35 0-16,35 36 31,18-36-31,-71 0 31,53 0-15,18 0 0,-35 0-1,35 0 1,-36 0-1,54 0 1,-1 0 0,-35 0-1,53 0 1,-35 0 0,-35 0-1,70 0 16,-35 0-31,70 0 32,-35 0-17,-53 0 1,-35 0-16,36 0 16,-19-18-1,107-35 1,-107 53-1,-17-35 1,53 35 0,-18 0-1,-17 0 1,-54 0-16,36 0 16,35-18 15,-70 18-31,35 0 0,0 0 15,0 0 1,17 0 15,-52 0-15,70 0 0,-35 0-1,-18 0 16,1 0-15,17 0 0,-36 0-1,18 0-15,-35-35 16,71 35 0,-53 0-1,35 0 16,-1 0-15,1-18-16,0 18 31,-17 0-15,52 0 0,-18 0-1,36 0 1,-53 0-1,0 0 1,18 0 0,-19 0-1,1 0 1,53 0 0,-71 0-1,71 0 1,-17 0-1,-37 0 17,37 0-17,16 0 1,-69 0 0,-19 0-16,36-35 15,0 35 1,18 0-1,-18 0 1,-18 0 0,-17 0-16,35 0 15,17 0 1,1 0 0,17 0-1,-71-18 1,72 18-1,-54 0 17,53 0-17,-70 0 1,52-17 0,-17 17-1,-17 0 1,16 0-1,-34 0 1,0 0 0,17 0-1,-17 0 17</inkml:trace>
  <inkml:trace contextRef="#ctx0" brushRef="#br0">23142 9049 0,'88'0'250,"36"0"-235,52 35-15,89 0 16,158-35 0,-105 36-1,-177-1-15,123-35 16,-70 35-1,53-35 1,-141 0 0,71 35 15,-72-35-15,19 0-1,-1 0 1,1 0-1,87 0 1,-140 0 0,35 0-1,35 0 1,-35 0 0,0 0-1,-18 0 1,-18 0-1,72 0 1,-72 0 0,54 0-1,-1-17 17,-35-1-17,53 0 1,-70 18-1,-18 0 1,0 0-16,0-35 16,17 35-1,1-17 1</inkml:trace>
  <inkml:trace contextRef="#ctx0" brushRef="#br0">8326 10336 0,'88'0'265,"0"0"-265,-35 0 16,35 0-16,-17 0 15,17 0-15,71 0 16,-107 0-16,54 0 16,106 0 15,-18 0-15,-53 0-1,106 0 1,-141 0-1,53 0 1,52-17 0,-52-19-1,-53 1 1,0 35-16,123-70 16,-88 52-1,-176 18 1</inkml:trace>
  <inkml:trace contextRef="#ctx0" brushRef="#br0">16827 10442 0,'106'0'282,"71"0"-267,-89-17-15,53 17 16,0-36-16,36 1 16,-72 35-1,36 0 1,18 0-1,53 0 1,-142 0 0,72 0-1,-37 0 1,-34 0 0,70 0-1,-53 0 1,-17 0-1,35 0 1,-36 0 0,36 0-1,-18 0 1,18 0 15,-53 0-15,35 0-1,0 0 1,-17 0 0,17 0-1,-70 0-15,88 0 16,-18 0 0,53 0-1,-35 0 1,-36 0-1,71 0 1,-17-35 0,-1 35-1,-34 0 1,16 0 15,36-18-15,-17-17-1,-1 0 1,-34 35 0,16 0-1,37-18 1,-54 18 0,35 0-1,1-35 1,-54-1-1,107 19 1,-89-19 0,71 19 15,-71-18-31,35 17 31,1-17-15,-54 35-1,71-36 1,-52 19 0</inkml:trace>
  <inkml:trace contextRef="#ctx0" brushRef="#br0">24694 13423 0,'142'0'218,"52"18"-202,-71 17-16,-17 0 0,88 1 31,-88-19-31,-18 19 16,18-36-1,-53 0 1,35 0-16,18 0 31,35 0-15,-71 0 0,54 0-1,17-18 1,-70-17-1,70 17 1,-36 18 0,1 0-1,-18-35 1,-35 35 0,-53 0-1</inkml:trace>
  <inkml:trace contextRef="#ctx0" brushRef="#br0">8290 14870 0,'53'0'390,"0"0"-390,18 0 16,17 0-16,-35 0 16,264 0-1,-123 0 1,0 0 0,-105 0-16,175 0 15,54-36 1,193 1 15,-193 0-31,-54-1 16,18 1 15,-88 0-15,-35 17-1,35 18 1,-106 0-1,71 0 1,-71-35 0,-70 17-1</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46:49"/>
    </inkml:context>
    <inkml:brush xml:id="br0">
      <inkml:brushProperty name="width" value="0.05292" units="cm"/>
      <inkml:brushProperty name="height" value="0.05292" units="cm"/>
      <inkml:brushProperty name="color" value="#ff0000"/>
    </inkml:brush>
  </inkml:definitions>
  <inkml:trace contextRef="#ctx0" brushRef="#br0">13494 8149 0,'53'0'266,"0"0"-266,-18 0 15,18 0-15,0 0 16,17 0 0,71 0-1,0 0 1,-123 0-1,35 0-15,53 0 16,-18 0 0,53 0-1,-35 0 1,-35 0 0,34 0-1,-16 0 16,34 0-15,-35 0 0,18 0-1,-71 0-15,71 0 16,-35 0 0,105-17-1,-105-19 1,17 36-1,88-17 1,-105-19 0,70 19-1,-35 17 1,-18 0 0,35 0 15,1-36-16,-18 36 1,-53 0-16,70-35 16,-52 17-1,-18 18-15,35-35 16,18 35 0,-1-17-1,-52 17 1,-35 0-1,35-36 1,-53 54 0</inkml:trace>
  <inkml:trace contextRef="#ctx0" brushRef="#br0">9155 9084 0,'35'0'282,"-18"0"-282,36 0 0,-17 0 15,34 0 1,-17 0-1,18 0 1,-36 0-16,36 0 16,-19 0-1,54 0 1,-35 0 0,-18 0-1,0 0 1,-18 0-16,18 0 31,-35 0-31,34 0 16,-34 0-1,35 0 1,-18 0-16,1 0 16,-1 0-1,35 0 1,-17 0-1,0 0 1,0 0 0,-18 0-1,54 0 1,-72 0 0,36 0-1,53 0 16,-53 0-15,53-18 0,-36 18-1,-52-17 1</inkml:trace>
  <inkml:trace contextRef="#ctx0" brushRef="#br0">20761 9948 0,'88'0'297,"0"0"-297,53 0 16,-52 0-16,34 0 15,-17 0-15,70 0 16,-17 0-1,17 0 17,-70 0-32,53 0 31,-106 0-31,53 0 16,17 0-1,71 0 1,-70 0-1,35 0 1,-54 0 0,19 0-1,35 0 1,-36 0 0,18 0-1,36 0 1,-72 0-1,37 0 17,-72 0-17,142 0 1,-106 0 0,52 0-1,19-17 1,-71 17-1,52-18 1,-34 18 0,-36-35-1,18 35 1,0-18 0,-18 18-1,-35 0 1,-18 0 15,0 0-31,-17 0 31</inkml:trace>
  <inkml:trace contextRef="#ctx0" brushRef="#br0">7638 10442 0,'35'0'234,"53"0"-218,0 0-16,18-35 16,-53 35-1,-88 0-15</inkml:trace>
  <inkml:trace contextRef="#ctx0" brushRef="#br0">8378 11448 0,'89'0'234,"87"0"-218,-52 0-16,17 0 0,35 0 15,-53 0 1,142 0-1,-124-36-15,88 36 16,-52 0 0,-1 0-1,-70 0 1,35 0 0,-35 0-1,18-35 1,17 35-1,-71-35 1,71-18 15,-17 35-15,-54 18 0,36 0-1,-53 0 1,53 0-1,-36 0 1,19-35 0,16 35-1,-34 0 1,17 0 0,36 0-1,-36 0 1,71 0-1,-71 0 1,18 0 0,105 0-1,-105 0 17,106 18-17,-36 35 1,-123-53-1,18 35-15,87 0 16,-52-35 0,71 0-1,-36 0 1,18 0 0,52-18-1,-70-17 1,124-18-1,-124 53 1,141-70 15,-88 34-15,0 36 0,18 0-1,-106 0 1,-18-17-1,35 17 1,-34 0 0,16-36-1,-34 36 1,-18 0 0,53 0-1,-36 0 1,19 0-1,-72 0-15,36 0 32,18 0-17,-36 0-15,35 0 0,-17 18 16,89 0 15,-72 17-15,18 0-1,18-17 1,-53 0 0,53 70-1,-71-88 1,0 17 0,36 19-1,-36-36 1,-35 17-1,36-17 1,-1 0 0</inkml:trace>
  <inkml:trace contextRef="#ctx0" brushRef="#br0">16510 12330 0,'18'0'297,"-1"0"-297,36 0 15,-35 0-15,17 0 16,71 0 0,-53 0-1,17 0 1,-52 0-16,70 0 16,-17 0-1,35 0 16,-53 0-31,17 0 32,-35 0-32,18 0 15,-35 0 1,52 0 0,-17 0-1,-17 0 1,34 0-1,-17 0 1,0 0 0,-18 0-1,54 0 1,-19 0 0,-17 0-1,18 0 1,-19 0-1,37 0 1,-19 0 15,1 0-15,35 0 0,-53 0-1,17 0 1,36 0-1,-53 0 1,53 0 0,-36 0-1,-17 0 1,53 0 0,-53 0-1,17 0 16,-17 0-31,36 0 16,16 0 15,-69 0-15,17 0 0,52 0-1,-69 0 1,52 0-1,-35 0 1,0 0 0,-18 0-16,0 0 15,18 0 1,0 0 15,0 0-31,0 0 16,0 0-1,0 0 17,17 0-17,-52 0 1,35 0 0,17 0-1,-34 0 1,34 0-1,1 0 1,-18 0 0,53 0-1,-53 0 1,-1 0 0,1 0-1,53 0 16,-35 0-15,17 0-16,-35 0 31,53 0-15,-89 0 0,54 0-1,-18 0 1,53 0-1,-18 0 1,-53 0 0,53 0-1,-70 0 1,52 0 0,-17 0-1,36 0 1,-1 0 15,-35 0-31,35 0 31,18 0-15,-71 0 0,53 0-1,-35 0 1,-18 0-1,71 0 1,-53 0 0,0 0-1,0 0 1,0 0 0,-35 0-1,-1 0 1</inkml:trace>
  <inkml:trace contextRef="#ctx0" brushRef="#br0">7426 13335 0,'35'0'391,"-17"0"-375,0 0-1,17 0-15,-18 0 16,19 0-16,-19 0 15,1 0 1,35 0 0,53 0-1,-71 0 1,36 0 0,-54 0-16,36 0 15,-18 0 1,36 0-1,-18 0 1,0 0 0,0 0-1,-18 0 1,71 0 0,-18 0-1,-17-18 16,-19 18-31,1 0 32,0 0-17,0 0 1,-17 0 0,16 0-1,1 0 1,18 0-1,-36 0 1,18 0 0,18 0-1,-18 0 1,17 0 0,18-35-1,-17 35 1,-1-18 15,-17-17-15,53 35-1,-53-17 1,0 17 0,53 0-1,-89 0 1,54 0-1,-18 0 1,-18 0 0,1 0-1,-1 0 1,-18 0 0,19 0-1,-19 0 16,36 0-15,-35 0 0,17 0-1,-17 0 1,35 0 0,-18 35-1,0-18 1,-35 19-1,53-19 1,-18-17 0,-17 0-1,17 0 1,-17 0 15</inkml:trace>
  <inkml:trace contextRef="#ctx0" brushRef="#br0">15134 14217 0,'53'0'328,"-18"0"-312,-17 0-1,17 0-15,-17 0 0,0 0 16,70 0 0,-35 0-1,0 0-15,-1 0 16,-16 0 15,17 0-31,0 0 16,17 0 15,-35 0-15,18 0-1,-35 0-15,35 0 16,-35 0-1,70 0 1,-53 0 0,0 0-1,36 0 1,-18 0 0,0 0-1,0 0 1,0 0-1,-18 0 1,18 0 0,17 0 15,-34 0-15,16 0-1,-34 0-15,35 0 16,-35 0-1,87 0 1,-69 0 0,17 0-1,17 0 1,-52 0 0,35 0-1,0 0 1,-36 0-1,36 0 1</inkml:trace>
  <inkml:trace contextRef="#ctx0" brushRef="#br0">15610 15152 0,'89'17'250,"-36"-17"-235,17 36 1,-17-36-16,0 0 0,53 0 16,52 0-1,-16 0 1,-72 0 15,54 0-15,-107 0-16,89 0 15,-88 0 1</inkml:trace>
  <inkml:trace contextRef="#ctx0" brushRef="#br0">19050 15205 0,'53'0'219,"35"0"-204,-17 35-15,17-35 16,-35 18-16,106-18 16,-18 0-1,-71 0 1,36 0 15,-35 0-31,34 0 16,-16 0-1,34 0 1,-35 0 0,-17 0-1,-36 0-15,36 0 16,17 0-1,-18 0 1,1-18 15,-18 18-31,0 0 16,53 0 15,-36 0-15,-17 0-1,53-35 1,-141 35-16</inkml:trace>
  <inkml:trace contextRef="#ctx0" brushRef="#br0">12735 16986 0,'53'0'297,"-18"0"-297,18 0 15,0 36-15,0-36 16,35 17 0,-17 18-1,-18-35-15,70 36 16,-52-19-1,70 1 1,-35-18 0,-18 0-1,-35 0-15,88 0 32,-88 0-32,88 0 31,-70 0-16,70 0 1,-35-35 0,-18 35-1,71 0 1,-71-18 0,-18 18-1,71-35 1,-17 35-1,-1 0 1,-34 0 0,-37 0-1,72 0 1,-36 0 0,18 0 15,-71 0-16,53-35 1,18 35 0,-88 0-1,70 0 1,-53 0 0,18 0-1,-17 0 1,-19 0-1,36 0 17,-35 0 46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59:55"/>
    </inkml:context>
    <inkml:brush xml:id="br0">
      <inkml:brushProperty name="width" value="0.05292" units="cm"/>
      <inkml:brushProperty name="height" value="0.05292" units="cm"/>
      <inkml:brushProperty name="color" value="#ff0000"/>
    </inkml:brush>
  </inkml:definitions>
  <inkml:trace contextRef="#ctx0" brushRef="#br0">13723 2628 0,'35'0'234,"18"0"-234,0 0 16,88 0-1,-70 0 1,52 0-1,-105 0-15,88 0 16,-18 0 15,53 0-15,-35 0 0,-36 0-1,36 0 1,-18 0-1,36 0 1,-1 0 0,1 0-1,-36 0 1,53-17 0,71-1-1,-53-17 1,17-1 15,-35 36-31,18 0 31,53-35-15,-36 0 0,-17 17-1,-106 18-15,105 0 16,-105 0-1,-35 0-15</inkml:trace>
  <inkml:trace contextRef="#ctx0" brushRef="#br0">20796 2593 0,'124'0'219,"-1"0"-219,-17-18 15,-18 18-15,18-35 16,123 35-1,-105-35 1,35 35 0,-124-18-1</inkml:trace>
  <inkml:trace contextRef="#ctx0" brushRef="#br0">25153 2593 0,'141'0'219,"36"0"-219,69 0 0,-69 0 15,17-18-15,-71 18 16,18-35-16,177 0 15,-159 35 17,-71 0-32,71-18 0,-53-17 15,105 35 17,-87-35-17,-19 35 1,37 0-1,-37 0 1,1 0 0,-53-18-1,18-17 1,-54 17 0</inkml:trace>
  <inkml:trace contextRef="#ctx0" brushRef="#br0">7655 3969 0,'36'0'265,"34"0"-265,-17 0 16,0 0-16,0 0 16,0 0-16,53 0 15,-53 0-15,52 0 16,19 0 0,87 0-1,-34 0 1,35 0-1,-71 0 1,53 0 0,-18 0 15,-35 0-15,-17 0-1,-71 0-15,141 0 16,-18 0-1,71 0 1,-88 0 0,-18 0-1,106 0 1,-89 0 0,72 0-1,-107 0 1,-105 0-1</inkml:trace>
  <inkml:trace contextRef="#ctx0" brushRef="#br0">14640 3916 0,'36'0'250,"-19"0"-234,36 0-16,0 0 15,18 0-15,-1 0 16,18 0 0,71 0 15,-71 0-31,106 0 31,-70 0-15,17 0-1,35 0 1,-70 0 0,106 0-1,-106 0 1,17 0 0,53-18-1,-70 18 1,71 0-1,-36 0 1,-71 0 0,71 0 15,-35 0-15,35 0-1,-17 0 1,35 0-1,-36 0 1,-17 0 0,0 0-1,-36 0-15,36 0 16,-18 0 0,-35 0-16,53 0 15,-35 0 1,70 0-1,-35 0 1,-18 0 0,53 0 15,-35 0-15,-36 0-1,1 0-15,-1 0 16,54-17-1,-1 17 1,-70-36 0,35 36-1,1-17 1,-36 17 0,52-53-1,-16 53 1,-19-36-1,18 19 1,-17-18 0,-53 17-1</inkml:trace>
  <inkml:trace contextRef="#ctx0" brushRef="#br0">21061 5274 0</inkml:trace>
  <inkml:trace contextRef="#ctx0" brushRef="#br0">21061 5274 0,'88'0'250,"0"0"-250,0 18 16,-17-18-16,70 35 16,18 0-1,-36-17 1,71-18 15,-35 0-31,-18 0 16,106 35 15,-88 0-31,17-35 16,-70 0 15,-18 0-15,-70 0-16,88 0 15,0 0 1,35 0-1,17 0 1,-16 0 0,-19-17-1</inkml:trace>
  <inkml:trace contextRef="#ctx0" brushRef="#br0">26035 5168 0,'71'0'250,"17"0"-234,18 0-16,-18 0 0,0 0 15,18 0-15,70 0 16,-17 0 15,-71 0-31,18 0 0,211 0 31,-87 0-15,52 0 0,-106 0-1,-52 0 1,-36 0-16,36 0 15,-19-35 1,36 0 0,-17-1-1,-106 36 1</inkml:trace>
  <inkml:trace contextRef="#ctx0" brushRef="#br0">6632 6279 0,'35'0'250,"54"0"-235,-36 0-15,0 0 16,-18 0-16,71 0 16,-142 0-1</inkml:trace>
  <inkml:trace contextRef="#ctx0" brushRef="#br0">9966 6456 0,'388'0'219,"71"0"-219,-36 0 15,-70-35-15,-106-1 16,-53 1 0,-88 35-1,-36-35-15,36-1 16,17 19 0,-105 17-1</inkml:trace>
  <inkml:trace contextRef="#ctx0" brushRef="#br0">18556 6385 0,'459'0'219,"123"0"-204,-177 0-15,-34 0 16,-248 0-1,177 0-15,-141 0 16,0 0 0,-106 0-1,88 0-15,18-35 32,-142 17-17</inkml:trace>
  <inkml:trace contextRef="#ctx0" brushRef="#br0">23848 6156 0,'35'18'250,"18"17"-250,53-17 16,-18 17-16,106 35 15,0 1 1,0-53-1,0 17 1,-106-35 0,142 35-1,-36-35-15,53 0 32,-106 0-17,141 0 1,-88-18-1,0-17 1,-106 35-16,106-17 16,0-19-1,-35 1 1,-106 35-16,53 0 16,52-35-1,19 17 1,-107 18-1,36-35 17,-18 35-17,-17 0 1,-36 0-16,1 0 16,16 0-1,-16-18-15,17 18 16,-18 0-1,0 0 1,-17 0 0,17 0-1,-17 0 17,-18-35 46</inkml:trace>
  <inkml:trace contextRef="#ctx0" brushRef="#br0">14799 8043 0,'35'0'235,"53"0"-235,-35 0 0,53 0 15,-53 0 1,53 0-16,-18 0 16,18 0-1,-35 0 1,-19 0 0,90 18 15,-89-18-16,17 0 1,-52 0-16,70 0 16,53 0-1,-70 0 1,34 0 0,37 0-1,-54 0 1,18 0-1,17 0 1,-35 0 15,106 0-15,-35 0 0,35 0-1,88-35 1,-88-1-1,71 1 1,-142 35-16,107-35 16,-1 0-1,106 35 1,-159 0 0,-17 17-1,53 18 1,-106-35-1,70 0 1,-35 0 0,-17 0-1,228-52 17,-122 16-17,-213 19 1</inkml:trace>
  <inkml:trace contextRef="#ctx0" brushRef="#br0">12965 9525 0,'17'0'313,"1"0"-313,-1 0 15,36 0-15,-17 0 0,70 0 31,-18 0-15,-35 18-16,17-18 16,54 0-1,17 35 1,-35-35 0,-53 0-1,-36 0-15,89 0 16,70 0-1,18 0 1,89-18 15,-107 18-15,-17 0 0,-53 0-1,105 0 1,-105 0-1,53 0 1,-106-35-16,141 35 16,0 0-1,-282 0 1</inkml:trace>
  <inkml:trace contextRef="#ctx0" brushRef="#br0">19544 9437 0,'88'0'297,"-35"0"-297,53 0 15,-18 0-15,71 0 16,-18 0-1,18 0 1,-71 0-16,71 0 16,-18 0-1,-18 17 17,-70 19-32,71-19 0,-54-17 31,71 36-16,0-1 1,-35-35 0,-18 0-1,18 0 1,35 0 0,0 0-1,-17 0 1,70 0-1,-35 0 1,52 0 0,-105 0-1,18-18 1,17-17 15,-35 0-15,35 17-1,-53-17 1,18 35 0,35-35-1,-88 17 1,-36 18 0</inkml:trace>
  <inkml:trace contextRef="#ctx0" brushRef="#br0">8961 10601 0,'52'0'234,"1"0"-234,53 18 16,-53-18-16,35 35 0,71 0 15,0 0 1,-71-35-1,71 18 1,0 17 0,70-35-1,-70 0 1,-54 0 0,107 0-1,-88 0 1,-19 0-1,-87 0-15,123 0 16,-17 0 0,87 0-1,-105 0 1,0 0 0,35-17-1,-53 17 16,-105 0-31</inkml:trace>
  <inkml:trace contextRef="#ctx0" brushRef="#br0">16157 10795 0,'177'0'250,"-1"0"-250,-35 0 15,-17 0-15,17 0 0,-53 0 16,159 18 0,-88-18-1,35 0 1,0 0-1,-89 0 1,142 0 15,-123-18-15,35 18 0,-71 0-16,18-35 15,158-18 1,-123 53-1,53-35 1,18-36 0,-88 53-1,-177 18 1</inkml:trace>
  <inkml:trace contextRef="#ctx0" brushRef="#br0">25012 10636 0,'106'0'235,"17"0"-235,-17 0 15,-18 0-15,71 0 16,17 0 0,18 0-1,-105 0-15,69 0 31,107 0-15,264 0 0,-106 0-1,-176-53-15,0 18 16,-282 53-16</inkml:trace>
  <inkml:trace contextRef="#ctx0" brushRef="#br0">8220 11853 0,'70'0'266,"18"0"-266,1 36 15,16-36-15,19 35 16,-1 0 0,-34-35-16,69 18 15,1-18 1,35 0-1,88-35 1,-335 52 0</inkml:trace>
  <inkml:trace contextRef="#ctx0" brushRef="#br0">16475 11924 0,'194'0'234,"35"0"-218,18-18-16,0 18 15,-18 0-15,-35 0 16,71 0 0,-177 0-16,106 0 15,-18 0 1,107 0 0,-54 0-1,88 0 16,-122 0-15,-1 0 0,-36 0-1,1-35 1,123 0 0,-123-18-1,-141 53 1</inkml:trace>
  <inkml:trace contextRef="#ctx0" brushRef="#br0">25100 11712 0,'106'0'218,"70"0"-218,18 0 16,36 0-16,211 35 16,-124 1-1,-35-36 1,-105 35 0,17-35-1,-106 0-15,35 0 16,19 0-1,105 0 17,123 0-17,-70 0 1,-177 0-16,195 0 16,-54 0-1,-140 0-15,158 0 16,-70 0-1,158 0 1,-193 0 0,17 0-1,52 0 1,-51-18 0,-1 1-1,-71-19 1</inkml:trace>
  <inkml:trace contextRef="#ctx0" brushRef="#br0">7937 14323 0,'18'0'266,"17"17"-251,18-17-15,-35 18 16,35-18-16,17 0 16,-17 35-16,88-17 15,-35 17 16,106 1-15,-89-1 0,1-18-1,-71 19-15,35-36 16,18 0 0,17 17-1,1-17 1,17 0-1,-35 0 1,-36 0 0,107 0-1,-107 0 1,71 0 15,-35 0-31,-18 0 31,36 36-15,-1-36 0,-17 0-1,-53 0-15,71 0 16,-19 0 0,107 0-1,-106 0 1,17 0-1,89 0 1,-36 0 0,18 0-1,-141 0-15,141 0 16,-53 0 0,71-18-1,-53-17 16,-18 35-15,-35 0 0,0 0-1,-53 0 1,17-18 0,18-17-1,-17 17 1,17 18-1,0-35 1,-35 35 0,35 0-1,-52 0 1,-1 0 0,36 0-1,-54 0 16,18 0-15,-17 0 0,17 0-1,-17 0 1,-18-18 0,35 18 93</inkml:trace>
  <inkml:trace contextRef="#ctx0" brushRef="#br0">20285 14446 0,'88'0'250,"53"0"-250,-53 0 15,36 0-15,17 0 16,88 0 0,-141 0-16,-35 0 15,159 0 1,-106 0 0,141 0-1,-124 0 1,-17 0-1,106 0 1,-107 0 0,107 0-1,-71 0 1,36 0 15,-54 0-15,89-70-1,-159 70 1,0 0-16,105 0 16,-52 0-1,71 0 1,-36 0 0,-18 0-1,-70 0-15,53 0 16,53 0-1,88 0 1,-18-71 0,-35 36-1,-282 52 1</inkml:trace>
  <inkml:trace contextRef="#ctx0" brushRef="#br0">6632 15593 0,'177'0'266,"-36"0"-251,17 0-15,-52 0 0,-18 0 16,18 0-16,0 0 31,-18 0-31,-70 0 16</inkml:trace>
  <inkml:trace contextRef="#ctx0" brushRef="#br0">14129 16722 0,'123'0'219,"54"35"-204,-36-35-15,35 0 16,-52 0-16,17 0 0,123 0 31,1 0-31,52 0 31,-87 0-15,-19 0 0,72 0-1,-160 0 1,-52 0-1,70 0 1,-35 0 0,-1 0-1,-16 0 1,-37 0 0,-52 0-1</inkml:trace>
  <inkml:trace contextRef="#ctx0" brushRef="#br0">12541 18203 0,'36'0'250,"69"0"-250,-52 0 16,35 0-16,-35 0 16,53 0-16,35 0 15,18 0 1,-71 0-16,106 0 16,36 0-1,-19 0 1,160 0-1,-142 0 1,124 0 0,-124 0-1,18 0 17,-106 0-17,18 0 1,-53 0-1,-53 0-15,35 0 16,-18 0 0,1 0-1,-18 0 1,0 0 0,-36 0-1,19 0 1,-19 0 15,19 0-15,-19 0-1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5T06:27:31"/>
    </inkml:context>
    <inkml:brush xml:id="br0">
      <inkml:brushProperty name="width" value="0.05292" units="cm"/>
      <inkml:brushProperty name="height" value="0.05292" units="cm"/>
      <inkml:brushProperty name="color" value="#ff0000"/>
    </inkml:brush>
  </inkml:definitions>
  <inkml:trace contextRef="#ctx0" brushRef="#br0">10283 4639 0,'18'0'250,"35"0"-234,-35 0-16,35 0 15,17 0-15,1 0 16,-18 0-1,17 0 1,-17 0-16,35 0 16,-17 0-1,105 0 1,-123-18 0,53 1 15,-35 17-16,-19-18 1,54 18 0,-35-35-1,35 17 1,-53 18 0,17-35-1,-17 35 1,0 0-16,0 0 15,35 0 1,-17 0 0,-18 0-1,-36 0 1,1 0 0,70 0-1,-35 0 1,17 0-1,19 0 1,-19 0 0,18 0-1,-35 0 1,36 0 0,-1 0-1,-35 0 1,-36 0-16,71 0 15,-17 0 1,35 0 0,0 0-1,-18 0 1,35 0 0,-70 0 15,88 18-16,-70-18 1,35 17 0,-53-17-1,35 0 1,0 0 0,-35 0-1,35 0 1,18 0-1,-35 0 1,34 35 15,-34-35-31,17 18 32,-53-18-32,36 35 15,-18-35 1,17 0-1,-34 18-15,34-18 16,-17 0 0,53 35-1,-53-35 1,18 18 0,-19-18-1,-34 0 1,35 0-1,-18 0 1,-17 0 0,35 35-1,-71-35 1</inkml:trace>
  <inkml:trace contextRef="#ctx0" brushRef="#br0">13423 6121 0,'53'0'235,"0"0"-220,18 0-15,17 0 16,-35 0-16,105 0 16,19 0-1,34 0 1,-105 0 0,141-18 15,-88 0-31,35-17 31,-88 0-31,35 35 16,18 0-1,-89 0 1,107-35 0,-107 35-1,71-18 1,-35 18-1,18-35 1,-1 35 0,-35 0-1,89-36 1,-71 19 15,-89-1-31</inkml:trace>
  <inkml:trace contextRef="#ctx0" brushRef="#br0">19491 6050 0,'88'0'219,"53"0"-219,-17 0 15,52 0-15,142 0 16,-54-18 0,54-52-1,52 17 1,-105 18 0,-71-1-1,-88 1 1,-89 35-16</inkml:trace>
  <inkml:trace contextRef="#ctx0" brushRef="#br0">12524 7638 0,'70'0'234,"71"0"-218,-17 0-16,-18 0 15,17 0-15,-35 0 16,142-36 0,16 1-1,-122 35 1,17 0-1,-70 0-15,34 0 16,54 0 0,53-70-1,-194 70 1</inkml:trace>
  <inkml:trace contextRef="#ctx0" brushRef="#br0">17127 7479 0,'159'0'235,"17"0"-235,1 0 15,-36 0-15,53 0 16,-53 0 0,-17 0-1,70 0 1,-71 0-1,-17 0 1,-71 0 0,71 0-1,-35 0 1,70 0 0,-35 0-1,35 0 1,-71 0-1,54 0 1,-18 0 0,-36 0-1,18-35 1,-35 35-16,18 0 16,52-18-1,1-17 16,-1 35-31,54-18 32,-107-17-17,18 35 1,71 0 0,-71 0-1,-17-36 1,35 36-1,-71-17 1,35-18 0</inkml:trace>
  <inkml:trace contextRef="#ctx0" brushRef="#br0">12400 9013 0,'141'0'219,"53"-88"-204,106 88-15,0-35 0,-53-18 16,141-17 0,53-19-1,-88 36 1,-124 53 0,-70 0-1,-106 0-15,17 0 16,54 0-1,-177 0 1</inkml:trace>
  <inkml:trace contextRef="#ctx0" brushRef="#br0">11218 10460 0,'36'0'218,"105"0"-202,-88 0-16,70 0 16,-17 0-16,70 0 15,54 0 1,-36 0-1,158 0 1,-122 0 0,34 0-1,-175 0 1,140 0 0,35 0-1,-140 0-15,-106 0 16</inkml:trace>
  <inkml:trace contextRef="#ctx0" brushRef="#br0">16334 10530 0,'53'0'219,"88"0"-204,-88 0-15,70 0 16,-17 0-16,70 0 16,-70 0-1,123 0 1,36 0 0,88-53-1,-124 18 1,-35 0-1,-106 35-15,106-35 16,-35 17 0,35-17-1,-282 35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35:08"/>
    </inkml:context>
    <inkml:brush xml:id="br0">
      <inkml:brushProperty name="width" value="0.05292" units="cm"/>
      <inkml:brushProperty name="height" value="0.05292" units="cm"/>
      <inkml:brushProperty name="color" value="#ff0000"/>
    </inkml:brush>
  </inkml:definitions>
  <inkml:trace contextRef="#ctx0" brushRef="#br0">10019 7726 0,'18'0'297,"34"0"-281,1 0-16,-35 0 15,105 0 1,-52 0 0,35 0-1,-53 0 1,17 0-1,-34 0-15,34 0 16,-17 0 0,18 0-1,17-35 1,-18 35 15,-17 0-31,0 0 31,18 0-15,-18 0 0,0 0-1,52-18 1,-34-17 0,17 35-1,-17-18 1,35 18-1,-18-35 1,-18 35 0,36 0-1,-35 0 1,-18 0 0,88 0 15,-106 0-16,53 0 1,53-18 0,-70 18-1,35 0 1,0 0 0,-1 0-1,-34 0 1,-18-35-1,17 17 1</inkml:trace>
  <inkml:trace contextRef="#ctx0" brushRef="#br0">10848 8890 0,'35'0'266,"18"0"-266,0 0 0,0 0 16,106 0-1,17 0 1,-17 0-1,52 0 1,-34-18 0,-1-17 15,-123 35-31,18 0 0,-54 0 31,89 0-15,0-18-1,-18 18 1,36-35 0</inkml:trace>
  <inkml:trace contextRef="#ctx0" brushRef="#br0">10354 9948 0,'71'0'266,"52"0"-266,18 0 16,-53 0-16,53 0 15,-52 0-15,105 0 16,0 0 0,-106 0-1,-18 0 1,-17 0-1,36 0 1,-37 0 0,1 0-16,18 0 15,-36 0 1,1 0 0,52 0-1,-71 0 1,54 0-1,-18 0 1,0-17 0,0 17-1,0 0 1,-1-18 0,-16-17-1,17 17 16,-18 18-31,18 0 16,-18-18 0,36-17-16,-36 35 15</inkml:trace>
  <inkml:trace contextRef="#ctx0" brushRef="#br0">14323 12347 0,'17'0'250,"36"0"-234,18 0-16,-53 0 16,34 0-1,1 0-15,88 0 16,-88 0 0,53 0-1,-53 0 1,18 0-1,35 0 1,-18 0 0,-53 0-1,71-17 1,-18 17 0,-70 0-1,70 0 1,-53-18-16,53-17 31,18 17-15,-88 18-1</inkml:trace>
  <inkml:trace contextRef="#ctx0" brushRef="#br0">22772 14376 0,'141'0'235,"53"35"-220,53-35-15,0 53 16,159-53 0,-212 35-16,52-35 0,301 0 31,-194 0-15,106-17-1,-265 17 1,-53 0-1,35 0 1,-123 0-16,0 0 16,-35 0-1</inkml:trace>
  <inkml:trace contextRef="#ctx0" brushRef="#br0">11254 15734 0,'17'0'265,"36"0"-265,-35 0 0,35 0 16,0 0 0,0 0-1,88 0 1,-106 0-1,0 0-15,18 0 16,106 0 0,-71 0-1,-17 0 1,17 0 0,-18 18-1,71-1 1,-70-17-1,105 0 1,-105 0 0,70 0 15,-35 0-15,-18 0-1,36 0 1,-36 0-1,18 0 1,-71 0-16,71 0 16,-18 0-1,71 0 1,-89 0 0,18 0-1,71 0 1,-71 0-1,18 0 17,-53 0-17,18 0 1</inkml:trace>
  <inkml:trace contextRef="#ctx0" brushRef="#br0">25312 15998 0,'229'-35'265,"124"-53"-265,-36 0 16,-70 53-16,0-18 15,212-53 1,-441 106 0</inkml:trace>
  <inkml:trace contextRef="#ctx0" brushRef="#br0">11271 17268 0,'53'0'265,"0"0"-265,18 0 0,-18 0 16,-1 0 0,107 0-1,-106 0-15,53 0 16,53 0 0,-106 0-16,141 0 15,-53 0 1,35 0-1,-70 0 1,17 0 0,36 0-1,-18 0 17,-17 0-17,87 18 1,-69-18-1,-37 0-15,37 0 16,16 35 0,89-35-1,-106 0 1,18 0 0,88 0-1,-71 0 1,107 0-1,-89 0 1,0 0 15,-141 0-31,141 36 0,-18-36 32,106 0-17,-264 17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52:21"/>
    </inkml:context>
    <inkml:brush xml:id="br0">
      <inkml:brushProperty name="width" value="0.05292" units="cm"/>
      <inkml:brushProperty name="height" value="0.05292" units="cm"/>
      <inkml:brushProperty name="color" value="#ff0000"/>
    </inkml:brush>
  </inkml:definitions>
  <inkml:trace contextRef="#ctx0" brushRef="#br0">12753 12488 0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39:38"/>
    </inkml:context>
    <inkml:brush xml:id="br0">
      <inkml:brushProperty name="width" value="0.05292" units="cm"/>
      <inkml:brushProperty name="height" value="0.05292" units="cm"/>
      <inkml:brushProperty name="color" value="#ff0000"/>
    </inkml:brush>
  </inkml:definitions>
  <inkml:trace contextRef="#ctx0" brushRef="#br0">20849 6156 0,'141'0'219,"53"-18"-204,-70-17-15,17 35 0,-53-35 16,18 35-16,35 0 31,-88 0-31,106 0 16,-53 0-1,70 0 1,-106 0 0,54 17-1,-54-17 1,19 0 0,34 0-1,-17 0 1,35 0 15,-17-35-31,-54 0 16,71 17-1,-35 18 17,-18 0-17,89 0 1,-19 0-1,1 0 1,-18 0 0,53-35-1,-70 35-15,105-35 16,18-36 0,-370 89-1</inkml:trace>
  <inkml:trace contextRef="#ctx0" brushRef="#br0">8572 9260 0,'18'0'328,"0"0"-313,17 0-15,18 0 16,-35 0-16,-1 0 16,71 0-1,-70-17-15,70-19 16,-35 19-1,71-1 17,-71-17-17,52 17 1,-52-17-16,0 35 31,18 0-15,-18 0-1,-36 0 1,19 0 0,-19 0-1,1 0 1,17 0 0,-17 0-1,17 0-15,-17 0 31,17 0-15,-17 0-16,35 0 31,-36 0-15,18-18 0,-52 18-1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40:31"/>
    </inkml:context>
    <inkml:brush xml:id="br0">
      <inkml:brushProperty name="width" value="0.05292" units="cm"/>
      <inkml:brushProperty name="height" value="0.05292" units="cm"/>
      <inkml:brushProperty name="color" value="#ff0000"/>
    </inkml:brush>
  </inkml:definitions>
  <inkml:trace contextRef="#ctx0" brushRef="#br0">13882 10019 0,'17'0'312,"19"0"-312,-19 0 16,54 0-1,-18 0 1,-18 0-16,18 0 16,-35 0-1,52 0 1,-17 0 0,35 0-1,-70 0 1,53 0-1,-19 0-15,54 0 32,-18 0-17,1 0 1,-36 0 0,-1 0-1,-16 0-15,-1 0 16,18 0-1,-18 0 1,-17 0-16,35 0 16,0 0-1,53 0 1,-89 0 0,36 0-1,18 0 1,-18 0 15,-1 0-15,1 0-1,-35 0 1,53 0 0,-18 0-1,-1 0 1,-34 0-1,35 0 1,0 0 0,0 0-1,-36 0 1,72-18 0,-19 18-1,1 0 16,17-35-31,-35 35 32,17 0-17,-52 0 1,35-18 0</inkml:trace>
  <inkml:trace contextRef="#ctx0" brushRef="#br0">11359 10813 0,'71'0'235,"17"0"-220,0 0-15,18 0 16,-18-36-16,18 36 16,-18-35-1,1 35-15,105-35 16,88-36 0,-18 1-1,-122 34-15,-266 54 16</inkml:trace>
  <inkml:trace contextRef="#ctx0" brushRef="#br0">18768 10918 0,'35'0'250,"18"0"-250,0 0 16,17 0-16,-17 0 15,36 0 1,34 0 0,-70 0-16,0 0 15,35 0 1,88-35 0,-105 35-1,35 0 1,-53 0-1,17 0 17,36 0-17,-18 0 1,-52 0 0,69-17-1,-16 17 1,-19-36-1,18 19 1,1-19 0,-1 36-1,-35-17 1,53 17 0,-71-36-1,53 19 1,18 17-1,-36 0 1,36 0 15,-18 0-15,54 0 0,-90 0-1,37 0 1,-19 0-1,-35 0-15,-17 0 16,88-35 0,0 35-1,-36 0 1,-17 0 0,0 0-1,0 0 1,-35 0-1,17 0 1,-17 0 15</inkml:trace>
  <inkml:trace contextRef="#ctx0" brushRef="#br0">12894 11606 0,'53'0'235,"88"0"-220,35 0-15,-52 0 0,17 0 16,-18 0-1,283-35 1,-300 35 0,17 0-1,-105 0-15,35 0 16,0-35 0,-71 35-1</inkml:trace>
  <inkml:trace contextRef="#ctx0" brushRef="#br0">15293 11483 0,'70'0'250,"19"0"-250,52 18 16,-53-18-16,53 0 15,35 0 1,-17 0 0,-106 0-16,53 0 15,-18 0 1,18 0-1,-53 0 1,-35 0 0,34 0-1,-34 0 1,17-18 15,-17 18-15</inkml:trace>
  <inkml:trace contextRef="#ctx0" brushRef="#br0">8590 5874 0,'35'0'281,"18"0"-281,0 0 0,53 0 16,-18 0-16,-35 0 16,194 0 15,-194 0-31,53 0 0,141 0 31,-106 0-15,-18 0-1,71 0 1,-70 0 0,35 0-1,-89 0-15,-17 0 16,0 0-16,-35 0 16,158 0-1,-158 0 1,140 0-1,-69 0 1,-72 0 0,89 0 15,-88 0-31,35 0 31</inkml:trace>
  <inkml:trace contextRef="#ctx0" brushRef="#br0">8326 12577 0,'35'0'250,"18"0"-250,0 0 16,-18 0-16,18 0 15,53 17-15,-18-17 16,-18 0-1,107 0 17,-71 0-17,70 0 1,-70 0 0,53-17-1,-106 17-15,70 0 16,-17 0-1,35-18 1,-35-17 0,-36 17-1,36 18 1,-35-35-16,-107 35 16</inkml:trace>
  <inkml:trace contextRef="#ctx0" brushRef="#br0">10477 13264 0,'36'0'234,"-19"0"-234,36 0 16,18 0-16,-53 0 15,34 0-15,54 0 16,-18 0-1,54 0 1,-37 0 0,37 0-1,-72 0 1,36 0 0,53 0 15,-124 0-31,71 0 31,-71 0-31,36 0 16,34 0-1,37 0 1,-90 0 0,19 0-1,35-35 1,-53 35-1,53-17 1,-36 17 0,-17-36 15,-18 19-31,36 17 0,-53 0 16</inkml:trace>
  <inkml:trace contextRef="#ctx0" brushRef="#br0">13458 14041 0,'18'0'266,"35"0"-266,18 0 15,-54 0-15,71 0 16,-35 0-16,124 0 31,-36 0-31,-35 0 31,-36 0-31,36 0 16,-53 0-16,35 0 16,-17 0-1,52 0 1,-52 0 0,35 0-1,-54-18 1,54 18 15,-53 0-31,-17 0 16,-1 0-1,18 0-15,-36 0 32,54 0-17,-18 0 1,0 0-1,-18 0 1,-17 0 0,-1 0-1,19 0 1,16 0 0,-34-18 15</inkml:trace>
  <inkml:trace contextRef="#ctx0" brushRef="#br0">13282 15646 0,'35'0'266,"-17"0"-251,35 0-15,-35 0 16,17 0-16,35 0 31,-17 0-31,53 0 16,-18 0-1,18 0 1,-88 0 0,88 0-1,-36 0 1,18 0-1,18 0 1,-71 0 0,54 0-1,-19 0 17,-34 0-32,34 0 31,-17 0-16,0 0 1,-18 0 0,0 0-1,18 0 1,-17 0 0,-1 0-1,35 0 1,-34 0-1,-1 0 1,0 0 0,36 17 15,-36 1-31,0 17 31,54-17-15,-72-18-1,36 18 1,18-18 0,-36 0-1,36 0 1,-19 0 0,1 0-1,-17 0 1,17 0-1,0 0 1,-1 0 0,1 0 15,-35 0-31,35 0 16,-35 0-16,34 0 15,-16 0 1,17 0-1,-36 0 1,54 0 0,-18 0-1,-18 0 1,0 0 0,1 0-1,-19 0 1,1 0-1</inkml:trace>
  <inkml:trace contextRef="#ctx0" brushRef="#br0">12876 16739 0,'36'0'297,"17"0"-297,17 0 15,-17 0-15,0 0 16,159 0 0,-71 0-1,53 0 1,-141-17 0,105-19-16,1 36 15,0 0 16,-36-35-15,19 35 0,-72-18-1,106 18 1,-105-35 0,0 35-1,-36 0-15,-18 0 16,89-17-1,-53 17 1,18-36 0,17 19-1,-35 17 1,53-36 0,-53 36-1,0-17 16,-36 17-31,36-18 16,53 18 0,-88 0-1,35 0 1,-1 0 0,1 0-1,-17 0 1,-1 0-1,-17 0 1,17 0 0,-18 0-1,1 0 17,17 0 280,-17 0-296,17 0-1,-17 0 1,17 18 0,-17 17-1,-1-17 1,19-18-1,-19 35-15,36-35 16,0 53 15,-35-53-31,17 0 16,18 0 15,-18 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44:20"/>
    </inkml:context>
    <inkml:brush xml:id="br0">
      <inkml:brushProperty name="width" value="0.05292" units="cm"/>
      <inkml:brushProperty name="height" value="0.05292" units="cm"/>
      <inkml:brushProperty name="color" value="#ff0000"/>
    </inkml:brush>
  </inkml:definitions>
  <inkml:trace contextRef="#ctx0" brushRef="#br0">8819 13000 0,'53'0'266,"0"0"-250,0 0-16,53 0 15,-18 0-15,71 0 16,-106 0 0,141 0-1,0-18 1,-35 18-1,-36 0 1,1 0 0,-1 0-1,-52 0 1,87 0 15,-122 0-31,52 0 16,-70 0 15</inkml:trace>
  <inkml:trace contextRef="#ctx0" brushRef="#br0">9243 14129 0,'35'0'266,"18"0"-251,0 0-15,0 0 16,70 0 0,-52 0-1,52 0 1,-70 0-16,18 0 16,52 0-1,-17 0 1,-35 0-1,17 0 1,18 0 15,-36 0-31,71 0 16,-70 0 15,17 0-15,-17 0-1,-1 0 1,36 0 0,-53 0-1,106 0 1,-106 0 0,0 0-1,35-18 1,-35 18-16,-18-18 15,53 18 1,-17 0 0,-36 0 15,35 0-15,-52 0-1</inkml:trace>
  <inkml:trace contextRef="#ctx0" brushRef="#br0">8678 14852 0,'36'0'281,"-19"0"-281,36 0 16,-35 0-16,35 0 16,17 0-16,-17 0 0,18 0 15,70 0 16,-35 0-15,17-18-16,-17 18 31,35-35-15,-17 17 0,-1-17-1,-35 35 1,-17 0-1,-36 0-15,36 0 16,-18 0 0,-1 0-1,1 0 1,0 0 0,-35 0-1,17 0 1,0 0-1,1 18 17,17-18-17,-36 0 17</inkml:trace>
  <inkml:trace contextRef="#ctx0" brushRef="#br0">8643 15946 0,'35'0'313,"-17"0"-313,35 0 15,0 0-15,17 0 16,1 0-1,35 0 1,17 0 0,-35 0-16,18 0 15,-18 0 1,106 0 15,-176 0-31,70 0 31,-17 0-31,-1 0 16,36-18 0,-53 18 15,35-18-15,-70 18-16</inkml:trace>
  <inkml:trace contextRef="#ctx0" brushRef="#br0">9454 17057 0,'142'0'234,"52"0"-234,35 0 16,18 0-16,106 0 16,17 0-1,71 0 1,-282 0-1,-18 0 1,-106 0 0,71 0-1,-35-18 1,70-35 0,-124 53-1</inkml:trace>
  <inkml:trace contextRef="#ctx0" brushRef="#br0">16492 16916 0,'230'0'218,"70"0"-218,-18 0 16,-88 0-16,-18 35 16,336 0-1,-283-35 1,0 0-1,54 0 1,-89 0 0,88-17 15,-88-1-31,-18 18 31,-70 0-31,35-35 16,-17-1-1,52 19 1,-70-19 0,-18 1-1,18 18 1,-36 17 0,19-36-1,-19 19 1,36 17 15,-35 0-31,-19 0 16,-16 0-1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45:35"/>
    </inkml:context>
    <inkml:brush xml:id="br0">
      <inkml:brushProperty name="width" value="0.05292" units="cm"/>
      <inkml:brushProperty name="height" value="0.05292" units="cm"/>
      <inkml:brushProperty name="color" value="#ff0000"/>
    </inkml:brush>
  </inkml:definitions>
  <inkml:trace contextRef="#ctx0" brushRef="#br0">15381 10442 0,'35'0'250,"18"0"-234,53 18-16,-53-18 15,88 35 1,-70 0-16,17-35 15,35 0 1,54 0 0,-107 0-1,71 0 1,-123 0 0</inkml:trace>
  <inkml:trace contextRef="#ctx0" brushRef="#br0">17357 10460 0,'70'0'219,"18"0"-219,-17 0 16,-18 0-16,0 0 15,70 0 1,-52 0 0,-18 0-16,0 0 15</inkml:trace>
  <inkml:trace contextRef="#ctx0" brushRef="#br0">19562 10425 0,'176'0'265,"71"-36"-265,-71 36 16,-88-35-16,-17 35 16,-53 0-16,70 0 15,-71 0-15,36 0 16,0 0 0,-35 0-1,17 0 1,-17 0-1</inkml:trace>
  <inkml:trace contextRef="#ctx0" brushRef="#br0">12912 11483 0,'17'0'265,"36"0"-249,0 0-16,-18 0 16,18 0-16,53 0 15,-53 0 1,0 0-16,70 0 15,89 0 1,-106 0 0,0 0-1,105 0 1,-105 0 0,18 0 15,87 0-31,-105 0 31,106 0-15,-106 0-1,17 0 1,54 0 0,-36 0-1,0 0 1,-35 0-1,-36 0 1,71 0 0,-35 0-1,-141 0 1</inkml:trace>
  <inkml:trace contextRef="#ctx0" brushRef="#br0">20779 11183 0,'53'0'234,"17"0"-218,-17 18-16,35-18 0,18 35 15,17 0 1,-34-35-16,-36 0 15,158 36 1,-17-36 0,-53 0-1,-88 0-15,106 0 16,-18 0 15,-70 0-31,-1 0 16,54 0-1,-54 0 1,-17 0-16,35 0 16,-17 0-1,70-18 1,-70 18 0,17 0-1,18 0 1,-36 0-1,36 0 1,35 0 0,-88 0-1,53 0 1,-36 0 0,72 0 15,-89 0-16,17 18 1,36-1 0,-18-17-1,18 35 1,35-17 0,-35 17-1,35-35 1,-53 0-1,36 0 1,-1 0 0,-52 0-1,70 0 1,-71 0 0,19-35 15,-19 35-31,18-35 31,-17 17-15,211-17-1,-53 35 1,-123-35-16,159 35 16,-54-36-1,-105 19-15,159 17 16,-71 0-1,35-36 1,53 36 0,-105-35-1,-18 35 1,-71 0-16,71 0 16,-54 0-1,142-35 16,-88 35-15,-53 0 0</inkml:trace>
  <inkml:trace contextRef="#ctx0" brushRef="#br0">19826 12277 0,'159'0'235,"17"0"-235,18 0 15,36 0 1,87-36-16,-176 36 16,141-35-1,-193 35 1,69-18 0,36-17-1,18 35 1,-106 0-1,35 0 1,-70 0 0,17 0-1,18 0 1,-36 0 0,1 0 15,-36 0-31,-17 0 15,17 0 1,-17 0 0,-1 0-1,1 0 17</inkml:trace>
  <inkml:trace contextRef="#ctx0" brushRef="#br0">6438 13899 0,'35'0'390,"-17"0"-374,17 18-16,-17-18 15,0 35-15,35-35 32,-1 0-17,1 0 1,-17 0 0,-19 0-1,1 0 1,17 18-1,-17-18 1,17 35 0,-17-35-1,17 0 1,-17 0-16,-1 0 16,36 0 15,18 0-16,-36 0 1,18 0 0,18 0-1,-54 0 1,36 0 0,-18 0-1,-17 18 1,17-18-1,-17 0 1,0 0 62,17 0-47,-17 0-31</inkml:trace>
  <inkml:trace contextRef="#ctx0" brushRef="#br0">13758 5027 0,'18'0'516,"0"0"-501,17 0 1,18 0-16,-36 0 16,160 0-1,105-35 1,88 0-1,-123-1-15,141-52 16,-70 53 0,-36-1-1,-123 36 17,-18 0-17,-35 0-15,-36 0 16,54 0-1,-106 0-15,52 0 16,-35 0-16,-17 0 16,35 0-1,17 0 1,-34 0 0,-19 0-1,19 0 1,-19 0-1,19 0 64,-54 0-64</inkml:trace>
  <inkml:trace contextRef="#ctx0" brushRef="#br0">19032 4886 0,'89'0'250,"52"0"-235,-53-35-15,18 35 0,-18 0 16,-35 0-16,106 0 15,-107 0 1,1 0 0,18 0-1,17 0 1,-70 0 0,-1 0-1,19 0 1,-19-18-1,1 18 1</inkml:trace>
  <inkml:trace contextRef="#ctx0" brushRef="#br0">22313 5027 0,'71'0'266,"35"0"-266,17 0 15,-35 0-15,18 0 16,53 0 0,-124 0-1,36 0 1,-36 0-16,0 0 15,18 0 1,0 0 0,-18 0-1,-17 0 17,0 0-17,17 0-15,-17 0 31,34-18-31,-16 1 32,-54 17-32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F73A22-056E-4D44-92EA-55F64EA2030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F2528FB-9F1A-4C3A-BE81-7BF0108FD708}"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DF73A22-056E-4D44-92EA-55F64EA2030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F2528FB-9F1A-4C3A-BE81-7BF0108FD708}"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DF73A22-056E-4D44-92EA-55F64EA2030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F2528FB-9F1A-4C3A-BE81-7BF0108FD708}" type="slidenum">
              <a:rPr lang="en-IN" smtClean="0"/>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7DF73A22-056E-4D44-92EA-55F64EA2030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2528FB-9F1A-4C3A-BE81-7BF0108FD708}"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7DF73A22-056E-4D44-92EA-55F64EA2030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2528FB-9F1A-4C3A-BE81-7BF0108FD708}" type="slidenum">
              <a:rPr lang="en-IN" smtClean="0"/>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7DF73A22-056E-4D44-92EA-55F64EA2030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2528FB-9F1A-4C3A-BE81-7BF0108FD708}"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DF73A22-056E-4D44-92EA-55F64EA2030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F2528FB-9F1A-4C3A-BE81-7BF0108FD708}"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DF73A22-056E-4D44-92EA-55F64EA2030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F2528FB-9F1A-4C3A-BE81-7BF0108FD708}"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9" name="Picture 8"/>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265" y="-17584"/>
            <a:ext cx="2267581" cy="507297"/>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DF73A22-056E-4D44-92EA-55F64EA2030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F2528FB-9F1A-4C3A-BE81-7BF0108FD708}"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7DF73A22-056E-4D44-92EA-55F64EA2030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F2528FB-9F1A-4C3A-BE81-7BF0108FD708}"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7DF73A22-056E-4D44-92EA-55F64EA20303}"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F2528FB-9F1A-4C3A-BE81-7BF0108FD708}"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F73A22-056E-4D44-92EA-55F64EA20303}"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F2528FB-9F1A-4C3A-BE81-7BF0108FD708}"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F73A22-056E-4D44-92EA-55F64EA20303}"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F2528FB-9F1A-4C3A-BE81-7BF0108FD708}"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DF73A22-056E-4D44-92EA-55F64EA2030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F2528FB-9F1A-4C3A-BE81-7BF0108FD708}"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DF73A22-056E-4D44-92EA-55F64EA2030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2528FB-9F1A-4C3A-BE81-7BF0108FD708}"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DF73A22-056E-4D44-92EA-55F64EA20303}" type="datetimeFigureOut">
              <a:rPr lang="en-IN" smtClean="0"/>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F2528FB-9F1A-4C3A-BE81-7BF0108FD708}"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customXml" Target="../ink/ink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customXml" Target="../ink/ink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customXml" Target="../ink/ink3.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customXml" Target="../ink/ink4.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customXml" Target="../ink/ink5.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7.xml"/><Relationship Id="rId3" Type="http://schemas.openxmlformats.org/officeDocument/2006/relationships/image" Target="../media/image40.png"/><Relationship Id="rId2" Type="http://schemas.openxmlformats.org/officeDocument/2006/relationships/customXml" Target="../ink/ink6.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customXml" Target="../ink/ink8.xml"/><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customXml" Target="../ink/ink9.xml"/><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customXml" Target="../ink/ink10.xml"/><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customXml" Target="../ink/ink11.xml"/><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customXml" Target="../ink/ink12.xml"/><Relationship Id="rId1" Type="http://schemas.openxmlformats.org/officeDocument/2006/relationships/image" Target="../media/image52.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customXml" Target="../ink/ink13.xml"/><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customXml" Target="../ink/ink14.xml"/><Relationship Id="rId1" Type="http://schemas.openxmlformats.org/officeDocument/2006/relationships/image" Target="../media/image56.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0.png"/><Relationship Id="rId3" Type="http://schemas.openxmlformats.org/officeDocument/2006/relationships/customXml" Target="../ink/ink15.xml"/><Relationship Id="rId2" Type="http://schemas.openxmlformats.org/officeDocument/2006/relationships/image" Target="../media/image59.png"/><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customXml" Target="../ink/ink16.xml"/><Relationship Id="rId1" Type="http://schemas.openxmlformats.org/officeDocument/2006/relationships/image" Target="../media/image6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customXml" Target="../ink/ink17.xml"/><Relationship Id="rId1" Type="http://schemas.openxmlformats.org/officeDocument/2006/relationships/image" Target="../media/image6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customXml" Target="../ink/ink18.xml"/><Relationship Id="rId1" Type="http://schemas.openxmlformats.org/officeDocument/2006/relationships/image" Target="../media/image6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customXml" Target="../ink/ink19.xml"/><Relationship Id="rId1" Type="http://schemas.openxmlformats.org/officeDocument/2006/relationships/image" Target="../media/image68.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1.png"/><Relationship Id="rId2" Type="http://schemas.openxmlformats.org/officeDocument/2006/relationships/customXml" Target="../ink/ink20.xml"/><Relationship Id="rId1" Type="http://schemas.openxmlformats.org/officeDocument/2006/relationships/image" Target="../media/image7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4.png"/><Relationship Id="rId2" Type="http://schemas.openxmlformats.org/officeDocument/2006/relationships/customXml" Target="../ink/ink21.xml"/><Relationship Id="rId1" Type="http://schemas.openxmlformats.org/officeDocument/2006/relationships/image" Target="../media/image73.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customXml" Target="../ink/ink22.xml"/><Relationship Id="rId1" Type="http://schemas.openxmlformats.org/officeDocument/2006/relationships/image" Target="../media/image75.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customXml" Target="../ink/ink23.xml"/><Relationship Id="rId1"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customXml" Target="../ink/ink24.xml"/><Relationship Id="rId1" Type="http://schemas.openxmlformats.org/officeDocument/2006/relationships/image" Target="../media/image8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customXml" Target="../ink/ink25.xml"/><Relationship Id="rId1" Type="http://schemas.openxmlformats.org/officeDocument/2006/relationships/image" Target="../media/image87.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customXml" Target="../ink/ink26.xml"/><Relationship Id="rId1"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customXml" Target="../ink/ink27.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67354" y="2760785"/>
            <a:ext cx="9003323" cy="3734496"/>
          </a:xfrm>
        </p:spPr>
        <p:txBody>
          <a:bodyPr>
            <a:normAutofit/>
          </a:bodyPr>
          <a:lstStyle/>
          <a:p>
            <a:pPr marL="0" indent="0" algn="ctr" defTabSz="622300" eaLnBrk="0" hangingPunct="0">
              <a:lnSpc>
                <a:spcPct val="110000"/>
              </a:lnSpc>
              <a:buClr>
                <a:srgbClr val="000097"/>
              </a:buClr>
              <a:buNone/>
              <a:defRPr/>
            </a:pPr>
            <a:r>
              <a:rPr lang="en-IN" sz="3600" b="1" dirty="0" err="1">
                <a:solidFill>
                  <a:srgbClr val="0070C0"/>
                </a:solidFill>
                <a:latin typeface="Arial Black" panose="020B0A04020102020204" pitchFamily="34" charset="0"/>
              </a:rPr>
              <a:t>Dr.</a:t>
            </a:r>
            <a:r>
              <a:rPr lang="en-IN" sz="3600" b="1" dirty="0">
                <a:solidFill>
                  <a:srgbClr val="0070C0"/>
                </a:solidFill>
                <a:latin typeface="Arial Black" panose="020B0A04020102020204" pitchFamily="34" charset="0"/>
              </a:rPr>
              <a:t> SHOBHANA.N  </a:t>
            </a:r>
            <a:endParaRPr lang="en-IN" sz="2800" b="1" dirty="0">
              <a:solidFill>
                <a:srgbClr val="0070C0"/>
              </a:solidFill>
              <a:latin typeface="Arial Black" panose="020B0A04020102020204" pitchFamily="34" charset="0"/>
            </a:endParaRPr>
          </a:p>
          <a:p>
            <a:pPr marL="0" indent="0" algn="ctr" defTabSz="622300" eaLnBrk="0" hangingPunct="0">
              <a:lnSpc>
                <a:spcPct val="110000"/>
              </a:lnSpc>
              <a:buClr>
                <a:srgbClr val="000097"/>
              </a:buClr>
              <a:buNone/>
              <a:defRPr/>
            </a:pPr>
            <a:r>
              <a:rPr lang="en-IN" sz="2800" b="1" dirty="0">
                <a:solidFill>
                  <a:srgbClr val="0070C0"/>
                </a:solidFill>
                <a:latin typeface="Arial Black" panose="020B0A04020102020204" pitchFamily="34" charset="0"/>
              </a:rPr>
              <a:t>Faculty, </a:t>
            </a:r>
            <a:endParaRPr lang="en-IN" sz="2800" b="1" dirty="0">
              <a:solidFill>
                <a:srgbClr val="0070C0"/>
              </a:solidFill>
              <a:latin typeface="Arial Black" panose="020B0A04020102020204" pitchFamily="34" charset="0"/>
            </a:endParaRPr>
          </a:p>
          <a:p>
            <a:pPr marL="0" indent="0" algn="ctr" defTabSz="622300" eaLnBrk="0" hangingPunct="0">
              <a:lnSpc>
                <a:spcPct val="110000"/>
              </a:lnSpc>
              <a:buClr>
                <a:srgbClr val="000097"/>
              </a:buClr>
              <a:buNone/>
              <a:defRPr/>
            </a:pPr>
            <a:r>
              <a:rPr lang="en-IN" sz="2800" b="1" dirty="0">
                <a:solidFill>
                  <a:srgbClr val="0070C0"/>
                </a:solidFill>
                <a:latin typeface="Arial Black" panose="020B0A04020102020204" pitchFamily="34" charset="0"/>
              </a:rPr>
              <a:t>School of Management,</a:t>
            </a:r>
            <a:endParaRPr lang="en-IN" sz="2800" b="1" dirty="0">
              <a:solidFill>
                <a:srgbClr val="0070C0"/>
              </a:solidFill>
              <a:latin typeface="Arial Black" panose="020B0A04020102020204" pitchFamily="34" charset="0"/>
            </a:endParaRPr>
          </a:p>
          <a:p>
            <a:pPr marL="0" indent="0" algn="ctr" defTabSz="622300" eaLnBrk="0" hangingPunct="0">
              <a:lnSpc>
                <a:spcPct val="110000"/>
              </a:lnSpc>
              <a:buClr>
                <a:srgbClr val="000097"/>
              </a:buClr>
              <a:buNone/>
              <a:defRPr/>
            </a:pPr>
            <a:r>
              <a:rPr lang="en-IN" sz="2800" b="1" dirty="0">
                <a:solidFill>
                  <a:srgbClr val="0070C0"/>
                </a:solidFill>
                <a:latin typeface="Arial Black" panose="020B0A04020102020204" pitchFamily="34" charset="0"/>
              </a:rPr>
              <a:t>SASTRA Deemed to be University,</a:t>
            </a:r>
            <a:endParaRPr lang="en-IN" sz="2800" b="1" dirty="0">
              <a:solidFill>
                <a:srgbClr val="0070C0"/>
              </a:solidFill>
              <a:latin typeface="Arial Black" panose="020B0A04020102020204" pitchFamily="34" charset="0"/>
            </a:endParaRPr>
          </a:p>
          <a:p>
            <a:pPr marL="0" indent="0" algn="ctr" defTabSz="622300" eaLnBrk="0" hangingPunct="0">
              <a:lnSpc>
                <a:spcPct val="110000"/>
              </a:lnSpc>
              <a:buClr>
                <a:srgbClr val="000097"/>
              </a:buClr>
              <a:buNone/>
              <a:defRPr/>
            </a:pPr>
            <a:r>
              <a:rPr lang="en-IN" sz="2800" b="1" dirty="0">
                <a:solidFill>
                  <a:srgbClr val="0070C0"/>
                </a:solidFill>
                <a:latin typeface="Arial Black" panose="020B0A04020102020204" pitchFamily="34" charset="0"/>
              </a:rPr>
              <a:t>shobhana@mba.sastra.edu</a:t>
            </a:r>
            <a:endParaRPr lang="en-IN" sz="3600" b="1" dirty="0">
              <a:solidFill>
                <a:srgbClr val="0070C0"/>
              </a:solidFill>
              <a:latin typeface="Arial Black" panose="020B0A04020102020204" pitchFamily="34" charset="0"/>
            </a:endParaRPr>
          </a:p>
          <a:p>
            <a:endParaRPr lang="en-IN" dirty="0"/>
          </a:p>
        </p:txBody>
      </p:sp>
      <p:sp>
        <p:nvSpPr>
          <p:cNvPr id="7" name="TextBox 6"/>
          <p:cNvSpPr txBox="1"/>
          <p:nvPr/>
        </p:nvSpPr>
        <p:spPr>
          <a:xfrm>
            <a:off x="1573823" y="288708"/>
            <a:ext cx="10618178" cy="2098010"/>
          </a:xfrm>
          <a:prstGeom prst="rect">
            <a:avLst/>
          </a:prstGeom>
          <a:noFill/>
        </p:spPr>
        <p:txBody>
          <a:bodyPr wrap="square">
            <a:spAutoFit/>
          </a:bodyPr>
          <a:lstStyle/>
          <a:p>
            <a:pPr algn="ctr">
              <a:lnSpc>
                <a:spcPct val="150000"/>
              </a:lnSpc>
            </a:pPr>
            <a:r>
              <a:rPr lang="en-IN" sz="3000" b="1" dirty="0">
                <a:solidFill>
                  <a:srgbClr val="FF0000"/>
                </a:solidFill>
                <a:latin typeface="Arial Black" panose="020B0A04020102020204" pitchFamily="34" charset="0"/>
              </a:rPr>
              <a:t>INTRODUCTION TO INNOVATION, IP MANAGEMENT &amp; ENTREPRENEURSHIP</a:t>
            </a:r>
            <a:endParaRPr lang="en-IN" sz="3000" b="1" dirty="0">
              <a:solidFill>
                <a:srgbClr val="FF0000"/>
              </a:solidFill>
              <a:latin typeface="Arial Black" panose="020B0A04020102020204" pitchFamily="34" charset="0"/>
            </a:endParaRPr>
          </a:p>
          <a:p>
            <a:pPr algn="ctr">
              <a:lnSpc>
                <a:spcPct val="150000"/>
              </a:lnSpc>
            </a:pPr>
            <a:r>
              <a:rPr lang="en-IN" sz="3000" b="1" dirty="0">
                <a:solidFill>
                  <a:srgbClr val="FF0000"/>
                </a:solidFill>
                <a:latin typeface="Arial Black" panose="020B0A04020102020204" pitchFamily="34" charset="0"/>
              </a:rPr>
              <a:t>MGT-207</a:t>
            </a:r>
            <a:endParaRPr lang="en-IN" sz="3000" b="1" dirty="0">
              <a:solidFill>
                <a:srgbClr val="FF0000"/>
              </a:solidFill>
              <a:latin typeface="Arial Black" panose="020B0A04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37070" y="471948"/>
            <a:ext cx="10397613" cy="63860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81316" y="488740"/>
            <a:ext cx="10510684" cy="64999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78076" y="486697"/>
            <a:ext cx="10613923" cy="63200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MARKET ENTRY STRATEGY</a:t>
            </a:r>
            <a:endParaRPr lang="en-IN" b="1" dirty="0"/>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2223546" y="1457050"/>
            <a:ext cx="9281065" cy="39439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8638" y="0"/>
            <a:ext cx="8911687" cy="689785"/>
          </a:xfrm>
        </p:spPr>
        <p:txBody>
          <a:bodyPr>
            <a:normAutofit fontScale="90000"/>
          </a:bodyPr>
          <a:lstStyle/>
          <a:p>
            <a:pPr algn="ctr"/>
            <a:r>
              <a:rPr lang="en-US" b="1" i="0" dirty="0">
                <a:solidFill>
                  <a:srgbClr val="545454"/>
                </a:solidFill>
                <a:effectLst/>
                <a:latin typeface="-apple-system"/>
              </a:rPr>
              <a:t>Sole Proprietorship</a:t>
            </a:r>
            <a:br>
              <a:rPr lang="en-US" b="0" i="0" dirty="0">
                <a:solidFill>
                  <a:srgbClr val="545454"/>
                </a:solidFill>
                <a:effectLst/>
                <a:latin typeface="-apple-system"/>
              </a:rPr>
            </a:br>
            <a:endParaRPr lang="en-IN" dirty="0"/>
          </a:p>
        </p:txBody>
      </p:sp>
      <p:sp>
        <p:nvSpPr>
          <p:cNvPr id="3" name="Content Placeholder 2"/>
          <p:cNvSpPr>
            <a:spLocks noGrp="1"/>
          </p:cNvSpPr>
          <p:nvPr>
            <p:ph idx="1"/>
          </p:nvPr>
        </p:nvSpPr>
        <p:spPr>
          <a:xfrm>
            <a:off x="1597981" y="532660"/>
            <a:ext cx="10360240" cy="6072326"/>
          </a:xfrm>
        </p:spPr>
        <p:txBody>
          <a:bodyPr>
            <a:normAutofit/>
          </a:bodyPr>
          <a:lstStyle/>
          <a:p>
            <a:pPr algn="l">
              <a:lnSpc>
                <a:spcPct val="150000"/>
              </a:lnSpc>
            </a:pPr>
            <a:r>
              <a:rPr lang="en-US" b="0" i="0" dirty="0">
                <a:solidFill>
                  <a:srgbClr val="545454"/>
                </a:solidFill>
                <a:effectLst/>
                <a:latin typeface="-apple-system"/>
              </a:rPr>
              <a:t>Sole proprietorship means a business owned, financed and controlled by a single person who is recipient of all profit and bearer of all risks.</a:t>
            </a:r>
            <a:endParaRPr lang="en-US" b="0" i="0" dirty="0">
              <a:solidFill>
                <a:srgbClr val="545454"/>
              </a:solidFill>
              <a:effectLst/>
              <a:latin typeface="-apple-system"/>
            </a:endParaRPr>
          </a:p>
          <a:p>
            <a:pPr algn="l">
              <a:lnSpc>
                <a:spcPct val="150000"/>
              </a:lnSpc>
            </a:pPr>
            <a:r>
              <a:rPr lang="en-US" b="0" i="0" dirty="0">
                <a:solidFill>
                  <a:srgbClr val="545454"/>
                </a:solidFill>
                <a:effectLst/>
                <a:latin typeface="-apple-system"/>
              </a:rPr>
              <a:t>It is SUITABLE IN AREAS OF PERSONALISED SERVICE like beauty </a:t>
            </a:r>
            <a:r>
              <a:rPr lang="en-US" b="0" i="0" dirty="0" err="1">
                <a:solidFill>
                  <a:srgbClr val="545454"/>
                </a:solidFill>
                <a:effectLst/>
                <a:latin typeface="-apple-system"/>
              </a:rPr>
              <a:t>parlour</a:t>
            </a:r>
            <a:r>
              <a:rPr lang="en-US" b="0" i="0" dirty="0">
                <a:solidFill>
                  <a:srgbClr val="545454"/>
                </a:solidFill>
                <a:effectLst/>
                <a:latin typeface="-apple-system"/>
              </a:rPr>
              <a:t>, hair cutting saloons &amp; small scale activities like retail shops.</a:t>
            </a:r>
            <a:endParaRPr lang="en-US" b="0" i="0" dirty="0">
              <a:solidFill>
                <a:srgbClr val="545454"/>
              </a:solidFill>
              <a:effectLst/>
              <a:latin typeface="-apple-system"/>
            </a:endParaRPr>
          </a:p>
          <a:p>
            <a:pPr marL="0" indent="0" algn="l">
              <a:lnSpc>
                <a:spcPct val="150000"/>
              </a:lnSpc>
              <a:buNone/>
            </a:pPr>
            <a:r>
              <a:rPr lang="en-US" b="1" i="0" dirty="0">
                <a:solidFill>
                  <a:srgbClr val="545454"/>
                </a:solidFill>
                <a:effectLst/>
                <a:latin typeface="-apple-system"/>
              </a:rPr>
              <a:t>Features</a:t>
            </a:r>
            <a:endParaRPr lang="en-US" b="0" i="0" dirty="0">
              <a:solidFill>
                <a:srgbClr val="545454"/>
              </a:solidFill>
              <a:effectLst/>
              <a:latin typeface="-apple-system"/>
            </a:endParaRPr>
          </a:p>
          <a:p>
            <a:pPr algn="l">
              <a:lnSpc>
                <a:spcPct val="150000"/>
              </a:lnSpc>
            </a:pPr>
            <a:r>
              <a:rPr lang="en-US" b="1" i="0" dirty="0">
                <a:solidFill>
                  <a:srgbClr val="545454"/>
                </a:solidFill>
                <a:effectLst/>
                <a:latin typeface="-apple-system"/>
              </a:rPr>
              <a:t>1. Single ownership:</a:t>
            </a:r>
            <a:r>
              <a:rPr lang="en-US" b="0" i="0" dirty="0">
                <a:solidFill>
                  <a:srgbClr val="545454"/>
                </a:solidFill>
                <a:effectLst/>
                <a:latin typeface="-apple-system"/>
              </a:rPr>
              <a:t> It is wholly owned by one individual.</a:t>
            </a:r>
            <a:br>
              <a:rPr lang="en-US" b="0" i="0" dirty="0">
                <a:solidFill>
                  <a:srgbClr val="545454"/>
                </a:solidFill>
                <a:effectLst/>
                <a:latin typeface="-apple-system"/>
              </a:rPr>
            </a:br>
            <a:r>
              <a:rPr lang="en-US" b="1" i="0" dirty="0">
                <a:solidFill>
                  <a:srgbClr val="545454"/>
                </a:solidFill>
                <a:effectLst/>
                <a:latin typeface="-apple-system"/>
              </a:rPr>
              <a:t>2. Control:</a:t>
            </a:r>
            <a:r>
              <a:rPr lang="en-US" b="0" i="0" dirty="0">
                <a:solidFill>
                  <a:srgbClr val="545454"/>
                </a:solidFill>
                <a:effectLst/>
                <a:latin typeface="-apple-system"/>
              </a:rPr>
              <a:t> Sole proprietor has full power of decision making.</a:t>
            </a:r>
            <a:br>
              <a:rPr lang="en-US" b="0" i="0" dirty="0">
                <a:solidFill>
                  <a:srgbClr val="545454"/>
                </a:solidFill>
                <a:effectLst/>
                <a:latin typeface="-apple-system"/>
              </a:rPr>
            </a:br>
            <a:r>
              <a:rPr lang="en-US" b="1" i="0" dirty="0">
                <a:solidFill>
                  <a:srgbClr val="545454"/>
                </a:solidFill>
                <a:effectLst/>
                <a:latin typeface="-apple-system"/>
              </a:rPr>
              <a:t>3. No separate legal entity:</a:t>
            </a:r>
            <a:r>
              <a:rPr lang="en-US" b="0" i="0" dirty="0">
                <a:solidFill>
                  <a:srgbClr val="545454"/>
                </a:solidFill>
                <a:effectLst/>
                <a:latin typeface="-apple-system"/>
              </a:rPr>
              <a:t> Legally there is no difference between business&amp; businessmen.</a:t>
            </a:r>
            <a:br>
              <a:rPr lang="en-US" b="0" i="0" dirty="0">
                <a:solidFill>
                  <a:srgbClr val="545454"/>
                </a:solidFill>
                <a:effectLst/>
                <a:latin typeface="-apple-system"/>
              </a:rPr>
            </a:br>
            <a:r>
              <a:rPr lang="en-US" b="1" i="0" dirty="0">
                <a:solidFill>
                  <a:srgbClr val="545454"/>
                </a:solidFill>
                <a:effectLst/>
                <a:latin typeface="-apple-system"/>
              </a:rPr>
              <a:t>4. Unlimited liability:</a:t>
            </a:r>
            <a:r>
              <a:rPr lang="en-US" b="0" i="0" dirty="0">
                <a:solidFill>
                  <a:srgbClr val="545454"/>
                </a:solidFill>
                <a:effectLst/>
                <a:latin typeface="-apple-system"/>
              </a:rPr>
              <a:t> The liability of owner is unlimited. In case the assets of business are not sufficient to meet its debts, the personal property of owner can be used for paying debts</a:t>
            </a:r>
            <a:br>
              <a:rPr lang="en-US" b="0" i="0" dirty="0">
                <a:solidFill>
                  <a:srgbClr val="545454"/>
                </a:solidFill>
                <a:effectLst/>
                <a:latin typeface="-apple-system"/>
              </a:rPr>
            </a:br>
            <a:r>
              <a:rPr lang="en-US" b="1" i="0" dirty="0">
                <a:solidFill>
                  <a:srgbClr val="545454"/>
                </a:solidFill>
                <a:effectLst/>
                <a:latin typeface="-apple-system"/>
              </a:rPr>
              <a:t>5. No legal formalities:</a:t>
            </a:r>
            <a:r>
              <a:rPr lang="en-US" b="0" i="0" dirty="0">
                <a:solidFill>
                  <a:srgbClr val="545454"/>
                </a:solidFill>
                <a:effectLst/>
                <a:latin typeface="-apple-system"/>
              </a:rPr>
              <a:t> Not required to start, manage and dissolve such business organization.</a:t>
            </a:r>
            <a:br>
              <a:rPr lang="en-US" b="0" i="0" dirty="0">
                <a:solidFill>
                  <a:srgbClr val="545454"/>
                </a:solidFill>
                <a:effectLst/>
                <a:latin typeface="-apple-system"/>
              </a:rPr>
            </a:br>
            <a:r>
              <a:rPr lang="en-US" b="1" i="0" dirty="0">
                <a:solidFill>
                  <a:srgbClr val="545454"/>
                </a:solidFill>
                <a:effectLst/>
                <a:latin typeface="-apple-system"/>
              </a:rPr>
              <a:t>6. Sole risk bearer and profit recipient:</a:t>
            </a:r>
            <a:r>
              <a:rPr lang="en-US" b="0" i="0" dirty="0">
                <a:solidFill>
                  <a:srgbClr val="545454"/>
                </a:solidFill>
                <a:effectLst/>
                <a:latin typeface="-apple-system"/>
              </a:rPr>
              <a:t> He bears the complete risk and there is no body to share profit/loss with him.</a:t>
            </a:r>
            <a:endParaRPr lang="en-US" b="0" i="0" dirty="0">
              <a:solidFill>
                <a:srgbClr val="545454"/>
              </a:solidFill>
              <a:effectLst/>
              <a:latin typeface="-apple-system"/>
            </a:endParaRP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380" y="0"/>
            <a:ext cx="9365942" cy="805195"/>
          </a:xfrm>
        </p:spPr>
        <p:txBody>
          <a:bodyPr>
            <a:normAutofit fontScale="90000"/>
          </a:bodyPr>
          <a:lstStyle/>
          <a:p>
            <a:pPr algn="ctr"/>
            <a:r>
              <a:rPr lang="en-US" b="1" i="0" dirty="0">
                <a:solidFill>
                  <a:srgbClr val="545454"/>
                </a:solidFill>
                <a:effectLst/>
                <a:latin typeface="-apple-system"/>
              </a:rPr>
              <a:t>PARTNERSHIP</a:t>
            </a:r>
            <a:br>
              <a:rPr lang="en-US" b="0" i="0" dirty="0">
                <a:solidFill>
                  <a:srgbClr val="545454"/>
                </a:solidFill>
                <a:effectLst/>
                <a:latin typeface="-apple-system"/>
              </a:rPr>
            </a:br>
            <a:endParaRPr lang="en-IN" dirty="0"/>
          </a:p>
        </p:txBody>
      </p:sp>
      <p:sp>
        <p:nvSpPr>
          <p:cNvPr id="3" name="Content Placeholder 2"/>
          <p:cNvSpPr>
            <a:spLocks noGrp="1"/>
          </p:cNvSpPr>
          <p:nvPr>
            <p:ph idx="1"/>
          </p:nvPr>
        </p:nvSpPr>
        <p:spPr>
          <a:xfrm>
            <a:off x="1580225" y="585925"/>
            <a:ext cx="10298097" cy="6178859"/>
          </a:xfrm>
        </p:spPr>
        <p:txBody>
          <a:bodyPr>
            <a:normAutofit/>
          </a:bodyPr>
          <a:lstStyle/>
          <a:p>
            <a:pPr algn="l"/>
            <a:r>
              <a:rPr lang="en-US" b="1" i="0" dirty="0">
                <a:solidFill>
                  <a:srgbClr val="545454"/>
                </a:solidFill>
                <a:effectLst/>
                <a:latin typeface="-apple-system"/>
              </a:rPr>
              <a:t>Meaning:</a:t>
            </a:r>
            <a:r>
              <a:rPr lang="en-US" b="0" i="0" dirty="0">
                <a:solidFill>
                  <a:srgbClr val="545454"/>
                </a:solidFill>
                <a:effectLst/>
                <a:latin typeface="-apple-system"/>
              </a:rPr>
              <a:t> Partnership is a voluntary association of two or more persons who agree to carry on some business jointly and share its profits and losses.</a:t>
            </a:r>
            <a:endParaRPr lang="en-US" b="0" i="0" dirty="0">
              <a:solidFill>
                <a:srgbClr val="545454"/>
              </a:solidFill>
              <a:effectLst/>
              <a:latin typeface="-apple-system"/>
            </a:endParaRPr>
          </a:p>
          <a:p>
            <a:pPr algn="l"/>
            <a:r>
              <a:rPr lang="en-US" b="1" i="0" dirty="0">
                <a:solidFill>
                  <a:srgbClr val="545454"/>
                </a:solidFill>
                <a:effectLst/>
                <a:latin typeface="-apple-system"/>
              </a:rPr>
              <a:t>FEATURES</a:t>
            </a:r>
            <a:endParaRPr lang="en-US" b="0" i="0" dirty="0">
              <a:solidFill>
                <a:srgbClr val="545454"/>
              </a:solidFill>
              <a:effectLst/>
              <a:latin typeface="-apple-system"/>
            </a:endParaRPr>
          </a:p>
          <a:p>
            <a:pPr algn="l">
              <a:lnSpc>
                <a:spcPct val="150000"/>
              </a:lnSpc>
            </a:pPr>
            <a:r>
              <a:rPr lang="en-US" b="1" i="0" dirty="0">
                <a:solidFill>
                  <a:srgbClr val="545454"/>
                </a:solidFill>
                <a:effectLst/>
                <a:latin typeface="-apple-system"/>
              </a:rPr>
              <a:t>1. Two or more persons:</a:t>
            </a:r>
            <a:r>
              <a:rPr lang="en-US" b="0" i="0" dirty="0">
                <a:solidFill>
                  <a:srgbClr val="545454"/>
                </a:solidFill>
                <a:effectLst/>
                <a:latin typeface="-apple-system"/>
              </a:rPr>
              <a:t> There must be at least two persons to form a partnership. The maximum no. of persons is 10 in banking business and 20 in non-banking business.</a:t>
            </a:r>
            <a:br>
              <a:rPr lang="en-US" b="0" i="0" dirty="0">
                <a:solidFill>
                  <a:srgbClr val="545454"/>
                </a:solidFill>
                <a:effectLst/>
                <a:latin typeface="-apple-system"/>
              </a:rPr>
            </a:br>
            <a:r>
              <a:rPr lang="en-US" b="1" i="0" dirty="0">
                <a:solidFill>
                  <a:srgbClr val="545454"/>
                </a:solidFill>
                <a:effectLst/>
                <a:latin typeface="-apple-system"/>
              </a:rPr>
              <a:t>2. Agreement:</a:t>
            </a:r>
            <a:r>
              <a:rPr lang="en-US" b="0" i="0" dirty="0">
                <a:solidFill>
                  <a:srgbClr val="545454"/>
                </a:solidFill>
                <a:effectLst/>
                <a:latin typeface="-apple-system"/>
              </a:rPr>
              <a:t> It is an outcome of an agreement among partners which may be oral or in writing.</a:t>
            </a:r>
            <a:br>
              <a:rPr lang="en-US" b="0" i="0" dirty="0">
                <a:solidFill>
                  <a:srgbClr val="545454"/>
                </a:solidFill>
                <a:effectLst/>
                <a:latin typeface="-apple-system"/>
              </a:rPr>
            </a:br>
            <a:r>
              <a:rPr lang="en-US" b="1" i="0" dirty="0">
                <a:solidFill>
                  <a:srgbClr val="545454"/>
                </a:solidFill>
                <a:effectLst/>
                <a:latin typeface="-apple-system"/>
              </a:rPr>
              <a:t>3. Lawful business-</a:t>
            </a:r>
            <a:r>
              <a:rPr lang="en-US" b="0" i="0" dirty="0">
                <a:solidFill>
                  <a:srgbClr val="545454"/>
                </a:solidFill>
                <a:effectLst/>
                <a:latin typeface="-apple-system"/>
              </a:rPr>
              <a:t> It can be formed only for the purpose of carrying on some lawful business.</a:t>
            </a:r>
            <a:br>
              <a:rPr lang="en-US" b="0" i="0" dirty="0">
                <a:solidFill>
                  <a:srgbClr val="545454"/>
                </a:solidFill>
                <a:effectLst/>
                <a:latin typeface="-apple-system"/>
              </a:rPr>
            </a:br>
            <a:r>
              <a:rPr lang="en-US" b="1" i="0" dirty="0">
                <a:solidFill>
                  <a:srgbClr val="545454"/>
                </a:solidFill>
                <a:effectLst/>
                <a:latin typeface="-apple-system"/>
              </a:rPr>
              <a:t>4. Decision making &amp; control –</a:t>
            </a:r>
            <a:r>
              <a:rPr lang="en-US" b="0" i="0" dirty="0">
                <a:solidFill>
                  <a:srgbClr val="545454"/>
                </a:solidFill>
                <a:effectLst/>
                <a:latin typeface="-apple-system"/>
              </a:rPr>
              <a:t> Every partner has a right to participate in management &amp; decision making of the </a:t>
            </a:r>
            <a:r>
              <a:rPr lang="en-US" b="0" i="0" dirty="0" err="1">
                <a:solidFill>
                  <a:srgbClr val="545454"/>
                </a:solidFill>
                <a:effectLst/>
                <a:latin typeface="-apple-system"/>
              </a:rPr>
              <a:t>organisations</a:t>
            </a:r>
            <a:r>
              <a:rPr lang="en-US" b="0" i="0" dirty="0">
                <a:solidFill>
                  <a:srgbClr val="545454"/>
                </a:solidFill>
                <a:effectLst/>
                <a:latin typeface="-apple-system"/>
              </a:rPr>
              <a:t>.</a:t>
            </a:r>
            <a:br>
              <a:rPr lang="en-US" b="0" i="0" dirty="0">
                <a:solidFill>
                  <a:srgbClr val="545454"/>
                </a:solidFill>
                <a:effectLst/>
                <a:latin typeface="-apple-system"/>
              </a:rPr>
            </a:br>
            <a:r>
              <a:rPr lang="en-US" b="1" i="0" dirty="0">
                <a:solidFill>
                  <a:srgbClr val="545454"/>
                </a:solidFill>
                <a:effectLst/>
                <a:latin typeface="-apple-system"/>
              </a:rPr>
              <a:t>5. Unlimited liability –</a:t>
            </a:r>
            <a:r>
              <a:rPr lang="en-US" b="0" i="0" dirty="0">
                <a:solidFill>
                  <a:srgbClr val="545454"/>
                </a:solidFill>
                <a:effectLst/>
                <a:latin typeface="-apple-system"/>
              </a:rPr>
              <a:t> Partners have unlimited liability.</a:t>
            </a:r>
            <a:br>
              <a:rPr lang="en-US" b="0" i="0" dirty="0">
                <a:solidFill>
                  <a:srgbClr val="545454"/>
                </a:solidFill>
                <a:effectLst/>
                <a:latin typeface="-apple-system"/>
              </a:rPr>
            </a:br>
            <a:r>
              <a:rPr lang="en-US" b="1" i="0" dirty="0">
                <a:solidFill>
                  <a:srgbClr val="545454"/>
                </a:solidFill>
                <a:effectLst/>
                <a:latin typeface="-apple-system"/>
              </a:rPr>
              <a:t>6. Mutual Agency –</a:t>
            </a:r>
            <a:r>
              <a:rPr lang="en-US" b="0" i="0" dirty="0">
                <a:solidFill>
                  <a:srgbClr val="545454"/>
                </a:solidFill>
                <a:effectLst/>
                <a:latin typeface="-apple-system"/>
              </a:rPr>
              <a:t> Every partner is an implied agent of the other partners and of the firm. Every partner is liable for acts performed by other partners on behalf of the firm.</a:t>
            </a:r>
            <a:br>
              <a:rPr lang="en-US" b="0" i="0" dirty="0">
                <a:solidFill>
                  <a:srgbClr val="545454"/>
                </a:solidFill>
                <a:effectLst/>
                <a:latin typeface="-apple-system"/>
              </a:rPr>
            </a:br>
            <a:r>
              <a:rPr lang="en-US" b="1" i="0" dirty="0">
                <a:solidFill>
                  <a:srgbClr val="545454"/>
                </a:solidFill>
                <a:effectLst/>
                <a:latin typeface="-apple-system"/>
              </a:rPr>
              <a:t>7. Lack of continuity –</a:t>
            </a:r>
            <a:r>
              <a:rPr lang="en-US" b="0" i="0" dirty="0">
                <a:solidFill>
                  <a:srgbClr val="545454"/>
                </a:solidFill>
                <a:effectLst/>
                <a:latin typeface="-apple-system"/>
              </a:rPr>
              <a:t> Firms existence is affected by the death, Lunacy and insolvency of any of its partner. It suffers from lack of continuity.</a:t>
            </a:r>
            <a:endParaRPr lang="en-US" b="0" i="0" dirty="0">
              <a:solidFill>
                <a:srgbClr val="545454"/>
              </a:solidFill>
              <a:effectLst/>
              <a:latin typeface="-apple-system"/>
            </a:endParaRPr>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7981" y="622182"/>
            <a:ext cx="10327720" cy="6107840"/>
          </a:xfrm>
        </p:spPr>
        <p:txBody>
          <a:bodyPr>
            <a:normAutofit/>
          </a:bodyPr>
          <a:lstStyle/>
          <a:p>
            <a:pPr marL="0" indent="0" algn="ctr">
              <a:buNone/>
            </a:pPr>
            <a:r>
              <a:rPr lang="en-US" sz="3200" b="1" i="0" dirty="0">
                <a:solidFill>
                  <a:srgbClr val="545454"/>
                </a:solidFill>
                <a:effectLst/>
                <a:latin typeface="-apple-system"/>
              </a:rPr>
              <a:t>TYPES OF PARTNERS</a:t>
            </a:r>
            <a:endParaRPr lang="en-US" sz="3200" b="0" i="0" dirty="0">
              <a:solidFill>
                <a:srgbClr val="545454"/>
              </a:solidFill>
              <a:effectLst/>
              <a:latin typeface="-apple-system"/>
            </a:endParaRPr>
          </a:p>
          <a:p>
            <a:pPr algn="l">
              <a:lnSpc>
                <a:spcPct val="150000"/>
              </a:lnSpc>
            </a:pPr>
            <a:r>
              <a:rPr lang="en-US" b="1" i="0" dirty="0">
                <a:solidFill>
                  <a:srgbClr val="545454"/>
                </a:solidFill>
                <a:effectLst/>
                <a:latin typeface="-apple-system"/>
              </a:rPr>
              <a:t>1. General / Active Partner –</a:t>
            </a:r>
            <a:r>
              <a:rPr lang="en-US" b="0" i="0" dirty="0">
                <a:solidFill>
                  <a:srgbClr val="545454"/>
                </a:solidFill>
                <a:effectLst/>
                <a:latin typeface="-apple-system"/>
              </a:rPr>
              <a:t> Such a partner takes active part in the management of the firm.</a:t>
            </a:r>
            <a:br>
              <a:rPr lang="en-US" b="0" i="0" dirty="0">
                <a:solidFill>
                  <a:srgbClr val="545454"/>
                </a:solidFill>
                <a:effectLst/>
                <a:latin typeface="-apple-system"/>
              </a:rPr>
            </a:br>
            <a:r>
              <a:rPr lang="en-US" b="1" i="0" dirty="0">
                <a:solidFill>
                  <a:srgbClr val="545454"/>
                </a:solidFill>
                <a:effectLst/>
                <a:latin typeface="-apple-system"/>
              </a:rPr>
              <a:t>2. Sleeping or Dormant Partner –</a:t>
            </a:r>
            <a:r>
              <a:rPr lang="en-US" b="0" i="0" dirty="0">
                <a:solidFill>
                  <a:srgbClr val="545454"/>
                </a:solidFill>
                <a:effectLst/>
                <a:latin typeface="-apple-system"/>
              </a:rPr>
              <a:t> He does not take active part in the management of the firm. Though he invested money, shares profit &amp; Loss and unlimited liability.</a:t>
            </a:r>
            <a:br>
              <a:rPr lang="en-US" b="0" i="0" dirty="0">
                <a:solidFill>
                  <a:srgbClr val="545454"/>
                </a:solidFill>
                <a:effectLst/>
                <a:latin typeface="-apple-system"/>
              </a:rPr>
            </a:br>
            <a:r>
              <a:rPr lang="en-US" b="1" i="0" dirty="0">
                <a:solidFill>
                  <a:srgbClr val="545454"/>
                </a:solidFill>
                <a:effectLst/>
                <a:latin typeface="-apple-system"/>
              </a:rPr>
              <a:t>3. Secret Partner –</a:t>
            </a:r>
            <a:r>
              <a:rPr lang="en-US" b="0" i="0" dirty="0">
                <a:solidFill>
                  <a:srgbClr val="545454"/>
                </a:solidFill>
                <a:effectLst/>
                <a:latin typeface="-apple-system"/>
              </a:rPr>
              <a:t> He participates in business secretly without disclosing his association with the firm to general public. His liability is also unlimited.</a:t>
            </a:r>
            <a:br>
              <a:rPr lang="en-US" b="0" i="0" dirty="0">
                <a:solidFill>
                  <a:srgbClr val="545454"/>
                </a:solidFill>
                <a:effectLst/>
                <a:latin typeface="-apple-system"/>
              </a:rPr>
            </a:br>
            <a:r>
              <a:rPr lang="en-US" b="1" i="0" dirty="0">
                <a:solidFill>
                  <a:srgbClr val="545454"/>
                </a:solidFill>
                <a:effectLst/>
                <a:latin typeface="-apple-system"/>
              </a:rPr>
              <a:t>4. Nominal Partner –</a:t>
            </a:r>
            <a:r>
              <a:rPr lang="en-US" b="0" i="0" dirty="0">
                <a:solidFill>
                  <a:srgbClr val="545454"/>
                </a:solidFill>
                <a:effectLst/>
                <a:latin typeface="-apple-system"/>
              </a:rPr>
              <a:t> Such a partner only gives his name and goodwill to the firm. He neither invests money nor takes profit. But his liability is unlimited.</a:t>
            </a:r>
            <a:br>
              <a:rPr lang="en-US" b="0" i="0" dirty="0">
                <a:solidFill>
                  <a:srgbClr val="545454"/>
                </a:solidFill>
                <a:effectLst/>
                <a:latin typeface="-apple-system"/>
              </a:rPr>
            </a:br>
            <a:r>
              <a:rPr lang="en-US" b="1" i="0" dirty="0">
                <a:solidFill>
                  <a:srgbClr val="545454"/>
                </a:solidFill>
                <a:effectLst/>
                <a:latin typeface="-apple-system"/>
              </a:rPr>
              <a:t>5. Partner by Estoppels –</a:t>
            </a:r>
            <a:r>
              <a:rPr lang="en-US" b="0" i="0" dirty="0">
                <a:solidFill>
                  <a:srgbClr val="545454"/>
                </a:solidFill>
                <a:effectLst/>
                <a:latin typeface="-apple-system"/>
              </a:rPr>
              <a:t> He is the one who by his words or conduct gives impression to the outside world that he is a partners of the firm whereas actually he is not. His liability is unlimited towards the third party who has entered into dealing with firm on the basis of his pretensions.</a:t>
            </a:r>
            <a:br>
              <a:rPr lang="en-US" b="0" i="0" dirty="0">
                <a:solidFill>
                  <a:srgbClr val="545454"/>
                </a:solidFill>
                <a:effectLst/>
                <a:latin typeface="-apple-system"/>
              </a:rPr>
            </a:br>
            <a:r>
              <a:rPr lang="en-US" b="1" i="0" dirty="0">
                <a:solidFill>
                  <a:srgbClr val="545454"/>
                </a:solidFill>
                <a:effectLst/>
                <a:latin typeface="-apple-system"/>
              </a:rPr>
              <a:t>6. Partner by holding out –</a:t>
            </a:r>
            <a:r>
              <a:rPr lang="en-US" b="0" i="0" dirty="0">
                <a:solidFill>
                  <a:srgbClr val="545454"/>
                </a:solidFill>
                <a:effectLst/>
                <a:latin typeface="-apple-system"/>
              </a:rPr>
              <a:t> He is the one who is falsely declared partner of the firm whereas actually he is not. And even after becoming aware of it, he-does not deny it. His liability is unlimited towards the party who has deal with firm on the basis of this declaration.</a:t>
            </a:r>
            <a:endParaRPr lang="en-US" b="0" i="0" dirty="0">
              <a:solidFill>
                <a:srgbClr val="545454"/>
              </a:solidFill>
              <a:effectLst/>
              <a:latin typeface="-apple-system"/>
            </a:endParaRP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5736" y="550415"/>
            <a:ext cx="10576264" cy="6809173"/>
          </a:xfrm>
        </p:spPr>
        <p:txBody>
          <a:bodyPr>
            <a:normAutofit/>
          </a:bodyPr>
          <a:lstStyle/>
          <a:p>
            <a:pPr marL="0" indent="0" algn="l">
              <a:buNone/>
            </a:pPr>
            <a:r>
              <a:rPr lang="en-US" sz="2000" b="1" i="0" dirty="0">
                <a:solidFill>
                  <a:srgbClr val="545454"/>
                </a:solidFill>
                <a:effectLst/>
                <a:latin typeface="-apple-system"/>
              </a:rPr>
              <a:t>Co-operative Society</a:t>
            </a:r>
            <a:endParaRPr lang="en-US" sz="2000" b="0" i="0" dirty="0">
              <a:solidFill>
                <a:srgbClr val="545454"/>
              </a:solidFill>
              <a:effectLst/>
              <a:latin typeface="-apple-system"/>
            </a:endParaRPr>
          </a:p>
          <a:p>
            <a:pPr algn="l"/>
            <a:r>
              <a:rPr lang="en-US" sz="2000" b="0" i="0" dirty="0">
                <a:solidFill>
                  <a:srgbClr val="545454"/>
                </a:solidFill>
                <a:effectLst/>
                <a:latin typeface="-apple-system"/>
              </a:rPr>
              <a:t>A co-operative society is a voluntary association of persons of moderate means who unite together to protect &amp; promote their common economic interests.</a:t>
            </a:r>
            <a:endParaRPr lang="en-US" sz="2000" b="0" i="0" dirty="0">
              <a:solidFill>
                <a:srgbClr val="545454"/>
              </a:solidFill>
              <a:effectLst/>
              <a:latin typeface="-apple-system"/>
            </a:endParaRPr>
          </a:p>
          <a:p>
            <a:pPr marL="0" indent="0" algn="l">
              <a:buNone/>
            </a:pPr>
            <a:r>
              <a:rPr lang="en-US" sz="2000" b="1" i="0" dirty="0">
                <a:solidFill>
                  <a:srgbClr val="545454"/>
                </a:solidFill>
                <a:effectLst/>
                <a:latin typeface="-apple-system"/>
              </a:rPr>
              <a:t>FEATURES</a:t>
            </a:r>
            <a:endParaRPr lang="en-US" sz="2000" b="0" i="0" dirty="0">
              <a:solidFill>
                <a:srgbClr val="545454"/>
              </a:solidFill>
              <a:effectLst/>
              <a:latin typeface="-apple-system"/>
            </a:endParaRPr>
          </a:p>
          <a:p>
            <a:pPr algn="l"/>
            <a:r>
              <a:rPr lang="en-US" sz="2000" b="1" i="0" dirty="0">
                <a:solidFill>
                  <a:srgbClr val="545454"/>
                </a:solidFill>
                <a:effectLst/>
                <a:latin typeface="-apple-system"/>
              </a:rPr>
              <a:t>1. Voluntary association:</a:t>
            </a:r>
            <a:r>
              <a:rPr lang="en-US" sz="2000" b="0" i="0" dirty="0">
                <a:solidFill>
                  <a:srgbClr val="545454"/>
                </a:solidFill>
                <a:effectLst/>
                <a:latin typeface="-apple-system"/>
              </a:rPr>
              <a:t> Every one having a common interest is free to join a co-operative society and can also leave the society after giving proper notice.</a:t>
            </a:r>
            <a:endParaRPr lang="en-US" sz="2000" b="0" i="0" dirty="0">
              <a:solidFill>
                <a:srgbClr val="545454"/>
              </a:solidFill>
              <a:effectLst/>
              <a:latin typeface="-apple-system"/>
            </a:endParaRPr>
          </a:p>
          <a:p>
            <a:pPr algn="l"/>
            <a:r>
              <a:rPr lang="en-US" sz="2000" b="1" i="0" dirty="0">
                <a:solidFill>
                  <a:srgbClr val="545454"/>
                </a:solidFill>
                <a:effectLst/>
                <a:latin typeface="-apple-system"/>
              </a:rPr>
              <a:t>2. Legal status:</a:t>
            </a:r>
            <a:r>
              <a:rPr lang="en-US" sz="2000" b="0" i="0" dirty="0">
                <a:solidFill>
                  <a:srgbClr val="545454"/>
                </a:solidFill>
                <a:effectLst/>
                <a:latin typeface="-apple-system"/>
              </a:rPr>
              <a:t> Its registration is compulsory and it gives it a separate legal identity.</a:t>
            </a:r>
            <a:endParaRPr lang="en-US" sz="2000" b="0" i="0" dirty="0">
              <a:solidFill>
                <a:srgbClr val="545454"/>
              </a:solidFill>
              <a:effectLst/>
              <a:latin typeface="-apple-system"/>
            </a:endParaRPr>
          </a:p>
          <a:p>
            <a:pPr algn="l"/>
            <a:r>
              <a:rPr lang="en-US" sz="2000" b="1" i="0" dirty="0">
                <a:solidFill>
                  <a:srgbClr val="545454"/>
                </a:solidFill>
                <a:effectLst/>
                <a:latin typeface="-apple-system"/>
              </a:rPr>
              <a:t>3. Limited liability:</a:t>
            </a:r>
            <a:r>
              <a:rPr lang="en-US" sz="2000" b="0" i="0" dirty="0">
                <a:solidFill>
                  <a:srgbClr val="545454"/>
                </a:solidFill>
                <a:effectLst/>
                <a:latin typeface="-apple-system"/>
              </a:rPr>
              <a:t> The liability of the member is limited to the extent of their capital contribution in the society.</a:t>
            </a:r>
            <a:endParaRPr lang="en-US" sz="2000" b="0" i="0" dirty="0">
              <a:solidFill>
                <a:srgbClr val="545454"/>
              </a:solidFill>
              <a:effectLst/>
              <a:latin typeface="-apple-system"/>
            </a:endParaRPr>
          </a:p>
          <a:p>
            <a:pPr algn="l"/>
            <a:r>
              <a:rPr lang="en-US" sz="2000" b="1" i="0" dirty="0">
                <a:solidFill>
                  <a:srgbClr val="545454"/>
                </a:solidFill>
                <a:effectLst/>
                <a:latin typeface="-apple-system"/>
              </a:rPr>
              <a:t>4. Democratic control:</a:t>
            </a:r>
            <a:r>
              <a:rPr lang="en-US" sz="2000" b="0" i="0" dirty="0">
                <a:solidFill>
                  <a:srgbClr val="545454"/>
                </a:solidFill>
                <a:effectLst/>
                <a:latin typeface="-apple-system"/>
              </a:rPr>
              <a:t> Management &amp; Control lies with the managing committee elected by the members by giving vote. Every member has one vote irrespective of the number of shares held by him.</a:t>
            </a:r>
            <a:endParaRPr lang="en-US" sz="2000" b="0" i="0" dirty="0">
              <a:solidFill>
                <a:srgbClr val="545454"/>
              </a:solidFill>
              <a:effectLst/>
              <a:latin typeface="-apple-system"/>
            </a:endParaRPr>
          </a:p>
          <a:p>
            <a:pPr algn="l"/>
            <a:r>
              <a:rPr lang="en-US" sz="2000" b="1" i="0" dirty="0">
                <a:solidFill>
                  <a:srgbClr val="545454"/>
                </a:solidFill>
                <a:effectLst/>
                <a:latin typeface="-apple-system"/>
              </a:rPr>
              <a:t>5. Service motive:</a:t>
            </a:r>
            <a:r>
              <a:rPr lang="en-US" sz="2000" b="0" i="0" dirty="0">
                <a:solidFill>
                  <a:srgbClr val="545454"/>
                </a:solidFill>
                <a:effectLst/>
                <a:latin typeface="-apple-system"/>
              </a:rPr>
              <a:t> The main aim is to serve its members and not to maximize the profit.</a:t>
            </a:r>
            <a:endParaRPr lang="en-US" sz="2000" b="0" i="0" dirty="0">
              <a:solidFill>
                <a:srgbClr val="545454"/>
              </a:solidFill>
              <a:effectLst/>
              <a:latin typeface="-apple-system"/>
            </a:endParaRPr>
          </a:p>
          <a:p>
            <a:pPr algn="l"/>
            <a:r>
              <a:rPr lang="en-US" sz="2000" b="1" i="0" dirty="0">
                <a:solidFill>
                  <a:srgbClr val="545454"/>
                </a:solidFill>
                <a:effectLst/>
                <a:latin typeface="-apple-system"/>
              </a:rPr>
              <a:t>6. Bound by govt.’s rules:</a:t>
            </a:r>
            <a:r>
              <a:rPr lang="en-US" sz="2000" b="0" i="0" dirty="0">
                <a:solidFill>
                  <a:srgbClr val="545454"/>
                </a:solidFill>
                <a:effectLst/>
                <a:latin typeface="-apple-system"/>
              </a:rPr>
              <a:t> They have to be tide by the rules and regulations framed by govt. for them.</a:t>
            </a:r>
            <a:endParaRPr lang="en-US" sz="2000" b="0" i="0" dirty="0">
              <a:solidFill>
                <a:srgbClr val="545454"/>
              </a:solidFill>
              <a:effectLst/>
              <a:latin typeface="-apple-system"/>
            </a:endParaRPr>
          </a:p>
          <a:p>
            <a:pPr algn="l"/>
            <a:r>
              <a:rPr lang="en-US" sz="2000" b="1" i="0" dirty="0">
                <a:solidFill>
                  <a:srgbClr val="545454"/>
                </a:solidFill>
                <a:effectLst/>
                <a:latin typeface="-apple-system"/>
              </a:rPr>
              <a:t>7. Distribution of surplus:</a:t>
            </a:r>
            <a:r>
              <a:rPr lang="en-US" sz="2000" b="0" i="0" dirty="0">
                <a:solidFill>
                  <a:srgbClr val="545454"/>
                </a:solidFill>
                <a:effectLst/>
                <a:latin typeface="-apple-system"/>
              </a:rPr>
              <a:t> The profit is distributed on the basis of volume of business transacted by a member and not on the basis of capital contribution of members.</a:t>
            </a:r>
            <a:endParaRPr lang="en-US" sz="2000" b="0" i="0" dirty="0">
              <a:solidFill>
                <a:srgbClr val="545454"/>
              </a:solidFill>
              <a:effectLst/>
              <a:latin typeface="-apple-system"/>
            </a:endParaRP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9103" y="473476"/>
            <a:ext cx="10602897" cy="5385786"/>
          </a:xfrm>
        </p:spPr>
        <p:txBody>
          <a:bodyPr>
            <a:normAutofit fontScale="92500" lnSpcReduction="20000"/>
          </a:bodyPr>
          <a:lstStyle/>
          <a:p>
            <a:pPr algn="l"/>
            <a:r>
              <a:rPr lang="en-US" sz="2800" b="1" i="0" dirty="0">
                <a:solidFill>
                  <a:srgbClr val="545454"/>
                </a:solidFill>
                <a:effectLst/>
                <a:latin typeface="-apple-system"/>
              </a:rPr>
              <a:t>TYPES OF CO-OPERATIVE SOCIETIES</a:t>
            </a:r>
            <a:endParaRPr lang="en-US" sz="2800" b="0" i="0" dirty="0">
              <a:solidFill>
                <a:srgbClr val="545454"/>
              </a:solidFill>
              <a:effectLst/>
              <a:latin typeface="-apple-system"/>
            </a:endParaRPr>
          </a:p>
          <a:p>
            <a:pPr algn="l"/>
            <a:r>
              <a:rPr lang="en-US" sz="2800" b="1" i="0" dirty="0">
                <a:solidFill>
                  <a:srgbClr val="545454"/>
                </a:solidFill>
                <a:effectLst/>
                <a:latin typeface="-apple-system"/>
              </a:rPr>
              <a:t>1. Consumers co-operative Society –</a:t>
            </a:r>
            <a:r>
              <a:rPr lang="en-US" sz="2800" b="0" i="0" dirty="0">
                <a:solidFill>
                  <a:srgbClr val="545454"/>
                </a:solidFill>
                <a:effectLst/>
                <a:latin typeface="-apple-system"/>
              </a:rPr>
              <a:t> It formed to protect the interest of </a:t>
            </a:r>
            <a:r>
              <a:rPr lang="en-US" sz="2800" b="0" i="0" dirty="0" err="1">
                <a:solidFill>
                  <a:srgbClr val="545454"/>
                </a:solidFill>
                <a:effectLst/>
                <a:latin typeface="-apple-system"/>
              </a:rPr>
              <a:t>consumers.It</a:t>
            </a:r>
            <a:r>
              <a:rPr lang="en-US" sz="2800" b="0" i="0" dirty="0">
                <a:solidFill>
                  <a:srgbClr val="545454"/>
                </a:solidFill>
                <a:effectLst/>
                <a:latin typeface="-apple-system"/>
              </a:rPr>
              <a:t> seeks to eliminate middleman by establishing a direct link with the producers. It purchases goods of daily consumption directly from manufacturer or wholesalers and sells them to the members at reasonable prices.</a:t>
            </a:r>
            <a:endParaRPr lang="en-US" sz="2800" b="0" i="0" dirty="0">
              <a:solidFill>
                <a:srgbClr val="545454"/>
              </a:solidFill>
              <a:effectLst/>
              <a:latin typeface="-apple-system"/>
            </a:endParaRPr>
          </a:p>
          <a:p>
            <a:pPr algn="l"/>
            <a:r>
              <a:rPr lang="en-US" sz="2800" b="1" i="0" dirty="0">
                <a:solidFill>
                  <a:srgbClr val="545454"/>
                </a:solidFill>
                <a:effectLst/>
                <a:latin typeface="-apple-system"/>
              </a:rPr>
              <a:t>2. Producer’s Co-operative Society –</a:t>
            </a:r>
            <a:r>
              <a:rPr lang="en-US" sz="2800" b="0" i="0" dirty="0">
                <a:solidFill>
                  <a:srgbClr val="545454"/>
                </a:solidFill>
                <a:effectLst/>
                <a:latin typeface="-apple-system"/>
              </a:rPr>
              <a:t> The main aim is to help small producers who cannot easily collect various items of production and face some problem in marketing. These societies purchase raw materials, tools, </a:t>
            </a:r>
            <a:r>
              <a:rPr lang="en-US" sz="2800" b="0" i="0" dirty="0" err="1">
                <a:solidFill>
                  <a:srgbClr val="545454"/>
                </a:solidFill>
                <a:effectLst/>
                <a:latin typeface="-apple-system"/>
              </a:rPr>
              <a:t>equipments</a:t>
            </a:r>
            <a:r>
              <a:rPr lang="en-US" sz="2800" b="0" i="0" dirty="0">
                <a:solidFill>
                  <a:srgbClr val="545454"/>
                </a:solidFill>
                <a:effectLst/>
                <a:latin typeface="-apple-system"/>
              </a:rPr>
              <a:t> and other items in large quantity and provide these things to their members at reasonable price.</a:t>
            </a:r>
            <a:endParaRPr lang="en-US" sz="2800" b="0" i="0" dirty="0">
              <a:solidFill>
                <a:srgbClr val="545454"/>
              </a:solidFill>
              <a:effectLst/>
              <a:latin typeface="-apple-system"/>
            </a:endParaRPr>
          </a:p>
          <a:p>
            <a:pPr algn="l"/>
            <a:r>
              <a:rPr lang="en-US" sz="2800" b="1" i="0" dirty="0">
                <a:solidFill>
                  <a:srgbClr val="545454"/>
                </a:solidFill>
                <a:effectLst/>
                <a:latin typeface="-apple-system"/>
              </a:rPr>
              <a:t>3. Marketing Co-operative Society –</a:t>
            </a:r>
            <a:r>
              <a:rPr lang="en-US" sz="2800" b="0" i="0" dirty="0">
                <a:solidFill>
                  <a:srgbClr val="545454"/>
                </a:solidFill>
                <a:effectLst/>
                <a:latin typeface="-apple-system"/>
              </a:rPr>
              <a:t> It performs various marketing function such as transportation, warehousing, packing, grading, marketing research etc. for the benefit of its members. The production of different members is pooled together and sold by society at good price.</a:t>
            </a:r>
            <a:endParaRPr lang="en-US" sz="2800" b="0" i="0" dirty="0">
              <a:solidFill>
                <a:srgbClr val="545454"/>
              </a:solidFill>
              <a:effectLst/>
              <a:latin typeface="-apple-system"/>
            </a:endParaRPr>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123828"/>
            <a:ext cx="8911687" cy="822950"/>
          </a:xfrm>
        </p:spPr>
        <p:txBody>
          <a:bodyPr>
            <a:normAutofit fontScale="90000"/>
          </a:bodyPr>
          <a:lstStyle/>
          <a:p>
            <a:r>
              <a:rPr lang="en-US" b="1" i="0" dirty="0">
                <a:solidFill>
                  <a:srgbClr val="545454"/>
                </a:solidFill>
                <a:effectLst/>
                <a:latin typeface="-apple-system"/>
              </a:rPr>
              <a:t>JOINT STOCK COMPANY</a:t>
            </a:r>
            <a:br>
              <a:rPr lang="en-US" b="0" i="0" dirty="0">
                <a:solidFill>
                  <a:srgbClr val="545454"/>
                </a:solidFill>
                <a:effectLst/>
                <a:latin typeface="-apple-system"/>
              </a:rPr>
            </a:br>
            <a:endParaRPr lang="en-IN" dirty="0"/>
          </a:p>
        </p:txBody>
      </p:sp>
      <p:sp>
        <p:nvSpPr>
          <p:cNvPr id="3" name="Content Placeholder 2"/>
          <p:cNvSpPr>
            <a:spLocks noGrp="1"/>
          </p:cNvSpPr>
          <p:nvPr>
            <p:ph idx="1"/>
          </p:nvPr>
        </p:nvSpPr>
        <p:spPr>
          <a:xfrm>
            <a:off x="1606858" y="946777"/>
            <a:ext cx="10227076" cy="6119847"/>
          </a:xfrm>
        </p:spPr>
        <p:txBody>
          <a:bodyPr>
            <a:normAutofit fontScale="85000" lnSpcReduction="10000"/>
          </a:bodyPr>
          <a:lstStyle/>
          <a:p>
            <a:pPr algn="just"/>
            <a:r>
              <a:rPr lang="en-US" sz="2400" b="0" i="0" dirty="0">
                <a:solidFill>
                  <a:srgbClr val="545454"/>
                </a:solidFill>
                <a:effectLst/>
                <a:latin typeface="-apple-system"/>
              </a:rPr>
              <a:t>Meaning – Joint stock company is a voluntary association of persons for profit, having a capital  divided into transferable shares, the ownership of which is the condition of membership.</a:t>
            </a:r>
            <a:endParaRPr lang="en-US" sz="2400" b="0" i="0" dirty="0">
              <a:solidFill>
                <a:srgbClr val="545454"/>
              </a:solidFill>
              <a:effectLst/>
              <a:latin typeface="-apple-system"/>
            </a:endParaRPr>
          </a:p>
          <a:p>
            <a:pPr algn="just"/>
            <a:r>
              <a:rPr lang="en-US" sz="2400" b="1" i="0" dirty="0">
                <a:solidFill>
                  <a:srgbClr val="545454"/>
                </a:solidFill>
                <a:effectLst/>
                <a:latin typeface="-apple-system"/>
              </a:rPr>
              <a:t>FEATURES</a:t>
            </a:r>
            <a:endParaRPr lang="en-US" sz="2400" b="0" i="0" dirty="0">
              <a:solidFill>
                <a:srgbClr val="545454"/>
              </a:solidFill>
              <a:effectLst/>
              <a:latin typeface="-apple-system"/>
            </a:endParaRPr>
          </a:p>
          <a:p>
            <a:pPr algn="just"/>
            <a:r>
              <a:rPr lang="en-US" sz="2400" b="1" i="0" dirty="0">
                <a:solidFill>
                  <a:srgbClr val="545454"/>
                </a:solidFill>
                <a:effectLst/>
                <a:latin typeface="-apple-system"/>
              </a:rPr>
              <a:t>1. Incorporated association –</a:t>
            </a:r>
            <a:r>
              <a:rPr lang="en-US" sz="2400" b="0" i="0" dirty="0">
                <a:solidFill>
                  <a:srgbClr val="545454"/>
                </a:solidFill>
                <a:effectLst/>
                <a:latin typeface="-apple-system"/>
              </a:rPr>
              <a:t> The company must be incorporated or registered tender the companies Act 1956. Without registration no company can come into existence.</a:t>
            </a:r>
            <a:endParaRPr lang="en-US" sz="2400" b="0" i="0" dirty="0">
              <a:solidFill>
                <a:srgbClr val="545454"/>
              </a:solidFill>
              <a:effectLst/>
              <a:latin typeface="-apple-system"/>
            </a:endParaRPr>
          </a:p>
          <a:p>
            <a:pPr algn="just"/>
            <a:r>
              <a:rPr lang="en-US" sz="2400" b="1" i="0" dirty="0">
                <a:solidFill>
                  <a:srgbClr val="545454"/>
                </a:solidFill>
                <a:effectLst/>
                <a:latin typeface="-apple-system"/>
              </a:rPr>
              <a:t>2. Separate Legal Existence –</a:t>
            </a:r>
            <a:r>
              <a:rPr lang="en-US" sz="2400" b="0" i="0" dirty="0">
                <a:solidFill>
                  <a:srgbClr val="545454"/>
                </a:solidFill>
                <a:effectLst/>
                <a:latin typeface="-apple-system"/>
              </a:rPr>
              <a:t> It is created by law and it is a distinct legal entity independent of its members. It can own property, enter into contracts, can file suits in its own name.</a:t>
            </a:r>
            <a:endParaRPr lang="en-US" sz="2400" b="0" i="0" dirty="0">
              <a:solidFill>
                <a:srgbClr val="545454"/>
              </a:solidFill>
              <a:effectLst/>
              <a:latin typeface="-apple-system"/>
            </a:endParaRPr>
          </a:p>
          <a:p>
            <a:pPr algn="just"/>
            <a:r>
              <a:rPr lang="en-US" sz="2400" b="1" i="0" dirty="0">
                <a:solidFill>
                  <a:srgbClr val="545454"/>
                </a:solidFill>
                <a:effectLst/>
                <a:latin typeface="-apple-system"/>
              </a:rPr>
              <a:t>3. Perpetual Existence –</a:t>
            </a:r>
            <a:r>
              <a:rPr lang="en-US" sz="2400" b="0" i="0" dirty="0">
                <a:solidFill>
                  <a:srgbClr val="545454"/>
                </a:solidFill>
                <a:effectLst/>
                <a:latin typeface="-apple-system"/>
              </a:rPr>
              <a:t> Death, insolvency and insanity or change of members as no effect on the life of a company. It can come to an end only through the prescribed legal procedure.</a:t>
            </a:r>
            <a:endParaRPr lang="en-US" sz="2400" b="0" i="0" dirty="0">
              <a:solidFill>
                <a:srgbClr val="545454"/>
              </a:solidFill>
              <a:effectLst/>
              <a:latin typeface="-apple-system"/>
            </a:endParaRPr>
          </a:p>
          <a:p>
            <a:pPr algn="just"/>
            <a:r>
              <a:rPr lang="en-US" sz="2400" b="1" i="0" dirty="0">
                <a:solidFill>
                  <a:srgbClr val="545454"/>
                </a:solidFill>
                <a:effectLst/>
                <a:latin typeface="-apple-system"/>
              </a:rPr>
              <a:t>4. Limited Liability –</a:t>
            </a:r>
            <a:r>
              <a:rPr lang="en-US" sz="2400" b="0" i="0" dirty="0">
                <a:solidFill>
                  <a:srgbClr val="545454"/>
                </a:solidFill>
                <a:effectLst/>
                <a:latin typeface="-apple-system"/>
              </a:rPr>
              <a:t> The liability of every member is limited to the nominal value of the shares bought by him or to the amt. guaranteed by him. Transferability of shares – Shares of public Co. are easily transferable. But there are certain restrictions on transfer of share of private Co. Common Seal- It is the official signature of the company and it is affixed on all important documents of company.</a:t>
            </a:r>
            <a:endParaRPr lang="en-US" sz="2400" b="0" i="0" dirty="0">
              <a:solidFill>
                <a:srgbClr val="545454"/>
              </a:solidFill>
              <a:effectLst/>
              <a:latin typeface="-apple-system"/>
            </a:endParaRPr>
          </a:p>
          <a:p>
            <a:pPr algn="just"/>
            <a:r>
              <a:rPr lang="en-US" sz="2400" b="1" i="0" dirty="0">
                <a:solidFill>
                  <a:srgbClr val="545454"/>
                </a:solidFill>
                <a:effectLst/>
                <a:latin typeface="-apple-system"/>
              </a:rPr>
              <a:t>5. Separation of ownership and control –</a:t>
            </a:r>
            <a:r>
              <a:rPr lang="en-US" sz="2400" b="0" i="0" dirty="0">
                <a:solidFill>
                  <a:srgbClr val="545454"/>
                </a:solidFill>
                <a:effectLst/>
                <a:latin typeface="-apple-system"/>
              </a:rPr>
              <a:t> Management of company is in the hands of elected representatives of shareholders known individually as director and collectively as board of directors.</a:t>
            </a:r>
            <a:endParaRPr lang="en-US" sz="2400" b="0" i="0" dirty="0">
              <a:solidFill>
                <a:srgbClr val="545454"/>
              </a:solidFill>
              <a:effectLst/>
              <a:latin typeface="-apple-system"/>
            </a:endParaRPr>
          </a:p>
          <a:p>
            <a:pPr marL="0" indent="0">
              <a:buNone/>
            </a:pP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97654"/>
            <a:ext cx="10515600" cy="701336"/>
          </a:xfrm>
        </p:spPr>
        <p:txBody>
          <a:bodyPr>
            <a:normAutofit/>
          </a:bodyPr>
          <a:lstStyle/>
          <a:p>
            <a:pPr algn="ctr"/>
            <a:r>
              <a:rPr lang="en-GB" sz="4000" b="1" dirty="0">
                <a:effectLst/>
                <a:latin typeface="Arial" panose="020B0604020202020204" pitchFamily="34" charset="0"/>
                <a:ea typeface="Times New Roman" panose="02020603050405020304" pitchFamily="18" charset="0"/>
              </a:rPr>
              <a:t>UNIT - III </a:t>
            </a:r>
            <a:endParaRPr lang="en-IN" sz="8000" dirty="0"/>
          </a:p>
        </p:txBody>
      </p:sp>
      <p:sp>
        <p:nvSpPr>
          <p:cNvPr id="5" name="Content Placeholder 4"/>
          <p:cNvSpPr>
            <a:spLocks noGrp="1"/>
          </p:cNvSpPr>
          <p:nvPr>
            <p:ph idx="1"/>
          </p:nvPr>
        </p:nvSpPr>
        <p:spPr>
          <a:xfrm>
            <a:off x="838200" y="861134"/>
            <a:ext cx="10515600" cy="5315829"/>
          </a:xfrm>
        </p:spPr>
        <p:txBody>
          <a:bodyPr/>
          <a:lstStyle/>
          <a:p>
            <a:pPr marL="0" indent="0" algn="ctr">
              <a:buNone/>
            </a:pPr>
            <a:r>
              <a:rPr lang="en-US" sz="3600" b="1" dirty="0">
                <a:effectLst/>
                <a:latin typeface="Arial" panose="020B0604020202020204" pitchFamily="34" charset="0"/>
                <a:ea typeface="Calibri" panose="020F0502020204030204" pitchFamily="34" charset="0"/>
                <a:cs typeface="Times New Roman" panose="02020603050405020304" pitchFamily="18" charset="0"/>
              </a:rPr>
              <a:t>Entrepreneurship:</a:t>
            </a:r>
            <a:endParaRPr lang="en-US" sz="3600" b="1"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dirty="0">
                <a:effectLst/>
                <a:latin typeface="Arial" panose="020B0604020202020204" pitchFamily="34" charset="0"/>
                <a:ea typeface="Calibri" panose="020F0502020204030204" pitchFamily="34" charset="0"/>
                <a:cs typeface="Times New Roman" panose="02020603050405020304" pitchFamily="18" charset="0"/>
              </a:rPr>
              <a:t> Opportunity recognition and entry strategies –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dirty="0">
                <a:effectLst/>
                <a:latin typeface="Arial" panose="020B0604020202020204" pitchFamily="34" charset="0"/>
                <a:ea typeface="Calibri" panose="020F0502020204030204" pitchFamily="34" charset="0"/>
                <a:cs typeface="Times New Roman" panose="02020603050405020304" pitchFamily="18" charset="0"/>
              </a:rPr>
              <a:t>Effectuation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dirty="0">
                <a:effectLst/>
                <a:latin typeface="Arial" panose="020B0604020202020204" pitchFamily="34" charset="0"/>
                <a:ea typeface="Calibri" panose="020F0502020204030204" pitchFamily="34" charset="0"/>
                <a:cs typeface="Times New Roman" panose="02020603050405020304" pitchFamily="18" charset="0"/>
              </a:rPr>
              <a:t> Design thinking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dirty="0">
                <a:effectLst/>
                <a:latin typeface="Arial" panose="020B0604020202020204" pitchFamily="34" charset="0"/>
                <a:ea typeface="Calibri" panose="020F0502020204030204" pitchFamily="34" charset="0"/>
                <a:cs typeface="Times New Roman" panose="02020603050405020304" pitchFamily="18" charset="0"/>
              </a:rPr>
              <a:t> Lean Start-up –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dirty="0">
                <a:effectLst/>
                <a:latin typeface="Arial" panose="020B0604020202020204" pitchFamily="34" charset="0"/>
                <a:ea typeface="Calibri" panose="020F0502020204030204" pitchFamily="34" charset="0"/>
                <a:cs typeface="Times New Roman" panose="02020603050405020304" pitchFamily="18" charset="0"/>
              </a:rPr>
              <a:t>Developing Business Model –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dirty="0">
                <a:effectLst/>
                <a:latin typeface="Arial" panose="020B0604020202020204" pitchFamily="34" charset="0"/>
                <a:ea typeface="Calibri" panose="020F0502020204030204" pitchFamily="34" charset="0"/>
                <a:cs typeface="Times New Roman" panose="02020603050405020304" pitchFamily="18" charset="0"/>
              </a:rPr>
              <a:t>Entrepreneurship as a Style of Management – value proposition –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dirty="0">
                <a:effectLst/>
                <a:latin typeface="Arial" panose="020B0604020202020204" pitchFamily="34" charset="0"/>
                <a:ea typeface="Calibri" panose="020F0502020204030204" pitchFamily="34" charset="0"/>
                <a:cs typeface="Times New Roman" panose="02020603050405020304" pitchFamily="18" charset="0"/>
              </a:rPr>
              <a:t>Maintaining Competitive Advantage –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dirty="0">
                <a:effectLst/>
                <a:latin typeface="Arial" panose="020B0604020202020204" pitchFamily="34" charset="0"/>
                <a:ea typeface="Calibri" panose="020F0502020204030204" pitchFamily="34" charset="0"/>
                <a:cs typeface="Times New Roman" panose="02020603050405020304" pitchFamily="18" charset="0"/>
              </a:rPr>
              <a:t>Financial Plan: Start up, operating and variable costs and Project appraisal: NPV, IRR, BCR techniques –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dirty="0">
                <a:effectLst/>
                <a:latin typeface="Arial" panose="020B0604020202020204" pitchFamily="34" charset="0"/>
                <a:ea typeface="Calibri" panose="020F0502020204030204" pitchFamily="34" charset="0"/>
                <a:cs typeface="Times New Roman" panose="02020603050405020304" pitchFamily="18" charset="0"/>
              </a:rPr>
              <a:t>Projections and Valuation Stages of financing: Debt, Venture Capital and other forms of Financing.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Entrepreneurship- Financial Planning: Break even analysis: Profit volume ratio, selling price determination, cash flow statement analysis, Ratio analysis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426128"/>
            <a:ext cx="8915400" cy="5485094"/>
          </a:xfrm>
        </p:spPr>
        <p:txBody>
          <a:bodyPr/>
          <a:lstStyle/>
          <a:p>
            <a:r>
              <a:rPr lang="en-US" b="1" i="0" dirty="0">
                <a:solidFill>
                  <a:srgbClr val="545454"/>
                </a:solidFill>
                <a:effectLst/>
                <a:latin typeface="-apple-system"/>
              </a:rPr>
              <a:t>TYPES OF COMPANIES</a:t>
            </a:r>
            <a:br>
              <a:rPr lang="en-US" dirty="0"/>
            </a:br>
            <a:r>
              <a:rPr lang="en-US" b="0" i="0" dirty="0">
                <a:solidFill>
                  <a:srgbClr val="545454"/>
                </a:solidFill>
                <a:effectLst/>
                <a:latin typeface="-apple-system"/>
              </a:rPr>
              <a:t>On the basis of ownership, companies can be divided into two categories –</a:t>
            </a:r>
            <a:br>
              <a:rPr lang="en-US" dirty="0"/>
            </a:br>
            <a:r>
              <a:rPr lang="en-US" b="0" i="0" dirty="0">
                <a:solidFill>
                  <a:srgbClr val="545454"/>
                </a:solidFill>
                <a:effectLst/>
                <a:latin typeface="-apple-system"/>
              </a:rPr>
              <a:t>Private &amp; Public.</a:t>
            </a:r>
            <a:endParaRPr lang="en-IN" dirty="0"/>
          </a:p>
        </p:txBody>
      </p:sp>
      <p:pic>
        <p:nvPicPr>
          <p:cNvPr id="5" name="Picture 4"/>
          <p:cNvPicPr>
            <a:picLocks noChangeAspect="1"/>
          </p:cNvPicPr>
          <p:nvPr/>
        </p:nvPicPr>
        <p:blipFill>
          <a:blip r:embed="rId1"/>
          <a:stretch>
            <a:fillRect/>
          </a:stretch>
        </p:blipFill>
        <p:spPr>
          <a:xfrm>
            <a:off x="1192972" y="319539"/>
            <a:ext cx="10585142" cy="621892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97981" y="599680"/>
            <a:ext cx="10120543" cy="565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42369" y="488273"/>
            <a:ext cx="9978501" cy="556046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589102" y="527779"/>
            <a:ext cx="10244831" cy="5384071"/>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606858" y="639192"/>
            <a:ext cx="10111666" cy="5272658"/>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89103" y="521534"/>
            <a:ext cx="9915509" cy="59569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883744" y="389213"/>
            <a:ext cx="9915508" cy="5593810"/>
          </a:xfrm>
          <a:prstGeom prst="rect">
            <a:avLst/>
          </a:prstGeom>
        </p:spPr>
      </p:pic>
      <p:sp>
        <p:nvSpPr>
          <p:cNvPr id="6" name="Text Box 5"/>
          <p:cNvSpPr txBox="1"/>
          <p:nvPr/>
        </p:nvSpPr>
        <p:spPr>
          <a:xfrm>
            <a:off x="468630" y="1612900"/>
            <a:ext cx="4064000" cy="368300"/>
          </a:xfrm>
          <a:prstGeom prst="rect">
            <a:avLst/>
          </a:prstGeom>
          <a:noFill/>
        </p:spPr>
        <p:txBody>
          <a:bodyPr wrap="square" rtlCol="0">
            <a:spAutoFit/>
          </a:bodyPr>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 </a:t>
            </a:r>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2118757" y="566338"/>
            <a:ext cx="9385855" cy="57253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80225" y="514905"/>
            <a:ext cx="9924387" cy="554336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97982" y="514905"/>
            <a:ext cx="9906630" cy="55767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80225" y="497150"/>
            <a:ext cx="10333608" cy="63608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97981" y="514905"/>
            <a:ext cx="10377995" cy="55100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24614" y="656838"/>
            <a:ext cx="10369118" cy="55443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419" y="914400"/>
            <a:ext cx="10376034" cy="1828800"/>
          </a:xfrm>
        </p:spPr>
        <p:txBody>
          <a:bodyPr>
            <a:normAutofit fontScale="90000"/>
          </a:bodyPr>
          <a:lstStyle/>
          <a:p>
            <a:r>
              <a:rPr lang="en-US" sz="2000" b="1" i="0" dirty="0">
                <a:solidFill>
                  <a:srgbClr val="444444"/>
                </a:solidFill>
                <a:effectLst/>
                <a:latin typeface="Open Sans" panose="020B0606030504020204" pitchFamily="34" charset="0"/>
              </a:rPr>
              <a:t>EFFECTUATION:</a:t>
            </a:r>
            <a:br>
              <a:rPr lang="en-US" sz="2000" b="0" i="0" dirty="0">
                <a:solidFill>
                  <a:srgbClr val="444444"/>
                </a:solidFill>
                <a:effectLst/>
                <a:latin typeface="Open Sans" panose="020B0606030504020204" pitchFamily="34" charset="0"/>
              </a:rPr>
            </a:br>
            <a:r>
              <a:rPr lang="en-US" sz="2200" b="1" i="0" dirty="0">
                <a:solidFill>
                  <a:srgbClr val="444444"/>
                </a:solidFill>
                <a:effectLst/>
                <a:latin typeface="Open Sans" panose="020B0606030504020204" pitchFamily="34" charset="0"/>
              </a:rPr>
              <a:t>Saras </a:t>
            </a:r>
            <a:r>
              <a:rPr lang="en-US" sz="2200" b="1" i="0" dirty="0" err="1">
                <a:solidFill>
                  <a:srgbClr val="444444"/>
                </a:solidFill>
                <a:effectLst/>
                <a:latin typeface="Open Sans" panose="020B0606030504020204" pitchFamily="34" charset="0"/>
              </a:rPr>
              <a:t>Sarasvathy’s</a:t>
            </a:r>
            <a:r>
              <a:rPr lang="en-US" sz="2200" b="1" i="0" dirty="0">
                <a:solidFill>
                  <a:srgbClr val="444444"/>
                </a:solidFill>
                <a:effectLst/>
                <a:latin typeface="Open Sans" panose="020B0606030504020204" pitchFamily="34" charset="0"/>
              </a:rPr>
              <a:t> theory of Effectuation (2001) describes an approach to making decisions and performing actions in entrepreneurship processes, where you identify the next, best step by assessing the resources available in order to achieve your goals, while continuously balancing these goals with your resources and actions</a:t>
            </a:r>
            <a:r>
              <a:rPr lang="en-US" sz="4000" b="1" i="0" dirty="0">
                <a:solidFill>
                  <a:srgbClr val="444444"/>
                </a:solidFill>
                <a:effectLst/>
                <a:latin typeface="Open Sans" panose="020B0606030504020204" pitchFamily="34" charset="0"/>
              </a:rPr>
              <a:t>.</a:t>
            </a:r>
            <a:endParaRPr lang="en-IN" b="1" dirty="0"/>
          </a:p>
        </p:txBody>
      </p:sp>
      <p:pic>
        <p:nvPicPr>
          <p:cNvPr id="5" name="Content Placeholder 4"/>
          <p:cNvPicPr>
            <a:picLocks noGrp="1" noChangeAspect="1"/>
          </p:cNvPicPr>
          <p:nvPr>
            <p:ph idx="1"/>
          </p:nvPr>
        </p:nvPicPr>
        <p:blipFill>
          <a:blip r:embed="rId1"/>
          <a:stretch>
            <a:fillRect/>
          </a:stretch>
        </p:blipFill>
        <p:spPr>
          <a:xfrm>
            <a:off x="1225307" y="2969230"/>
            <a:ext cx="4589866" cy="3652951"/>
          </a:xfrm>
        </p:spPr>
      </p:pic>
      <p:pic>
        <p:nvPicPr>
          <p:cNvPr id="7" name="Picture 6"/>
          <p:cNvPicPr>
            <a:picLocks noChangeAspect="1"/>
          </p:cNvPicPr>
          <p:nvPr/>
        </p:nvPicPr>
        <p:blipFill>
          <a:blip r:embed="rId2"/>
          <a:stretch>
            <a:fillRect/>
          </a:stretch>
        </p:blipFill>
        <p:spPr>
          <a:xfrm>
            <a:off x="6096000" y="2969230"/>
            <a:ext cx="6022206" cy="365295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 name="Picture 6"/>
          <p:cNvPicPr>
            <a:picLocks noChangeAspect="1"/>
          </p:cNvPicPr>
          <p:nvPr/>
        </p:nvPicPr>
        <p:blipFill>
          <a:blip r:embed="rId1"/>
          <a:stretch>
            <a:fillRect/>
          </a:stretch>
        </p:blipFill>
        <p:spPr>
          <a:xfrm>
            <a:off x="134691" y="462661"/>
            <a:ext cx="11922617" cy="64056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5271" y="0"/>
            <a:ext cx="9696729" cy="682275"/>
          </a:xfrm>
        </p:spPr>
        <p:txBody>
          <a:bodyPr>
            <a:normAutofit/>
          </a:bodyPr>
          <a:lstStyle/>
          <a:p>
            <a:r>
              <a:rPr lang="en-IN" sz="3200" b="1" dirty="0"/>
              <a:t>EFFECTUATION PROCESS- </a:t>
            </a:r>
            <a:r>
              <a:rPr lang="en-IN" sz="3200" b="1" dirty="0" err="1"/>
              <a:t>Dr.</a:t>
            </a:r>
            <a:r>
              <a:rPr lang="en-IN" sz="3200" b="1" dirty="0"/>
              <a:t> </a:t>
            </a:r>
            <a:r>
              <a:rPr lang="en-IN" sz="3200" b="1" dirty="0" err="1"/>
              <a:t>Saras</a:t>
            </a:r>
            <a:r>
              <a:rPr lang="en-IN" sz="3200" b="1" dirty="0"/>
              <a:t> </a:t>
            </a:r>
            <a:r>
              <a:rPr lang="en-IN" sz="3200" b="1" dirty="0" err="1"/>
              <a:t>Saraswathy</a:t>
            </a:r>
            <a:endParaRPr lang="en-IN" sz="3200" b="1" dirty="0"/>
          </a:p>
        </p:txBody>
      </p:sp>
      <p:sp>
        <p:nvSpPr>
          <p:cNvPr id="4" name="Content Placeholder 3"/>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80225" y="559294"/>
            <a:ext cx="10074388" cy="6214368"/>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3828960" y="1359000"/>
              <a:ext cx="5556600" cy="4680360"/>
            </p14:xfrm>
          </p:contentPart>
        </mc:Choice>
        <mc:Fallback xmlns="">
          <p:pic>
            <p:nvPicPr>
              <p:cNvPr id="3" name="Ink 2"/>
            </p:nvPicPr>
            <p:blipFill>
              <a:blip r:embed="rId3"/>
            </p:blipFill>
            <p:spPr>
              <a:xfrm>
                <a:off x="3828960" y="1359000"/>
                <a:ext cx="5556600" cy="4680360"/>
              </a:xfrm>
              <a:prstGeom prst="rect"/>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97981" y="603682"/>
            <a:ext cx="10290027" cy="5992427"/>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3683160" y="1390680"/>
              <a:ext cx="3988080" cy="5239080"/>
            </p14:xfrm>
          </p:contentPart>
        </mc:Choice>
        <mc:Fallback xmlns="">
          <p:pic>
            <p:nvPicPr>
              <p:cNvPr id="2" name="Ink 1"/>
            </p:nvPicPr>
            <p:blipFill>
              <a:blip r:embed="rId3"/>
            </p:blipFill>
            <p:spPr>
              <a:xfrm>
                <a:off x="3683160" y="1390680"/>
                <a:ext cx="3988080" cy="5239080"/>
              </a:xfrm>
              <a:prstGeom prst="rect"/>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526960" y="497150"/>
            <a:ext cx="10274014" cy="5663954"/>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3701880" y="1619280"/>
              <a:ext cx="4172400" cy="2171880"/>
            </p14:xfrm>
          </p:contentPart>
        </mc:Choice>
        <mc:Fallback xmlns="">
          <p:pic>
            <p:nvPicPr>
              <p:cNvPr id="2" name="Ink 1"/>
            </p:nvPicPr>
            <p:blipFill>
              <a:blip r:embed="rId3"/>
            </p:blipFill>
            <p:spPr>
              <a:xfrm>
                <a:off x="3701880" y="1619280"/>
                <a:ext cx="4172400" cy="2171880"/>
              </a:xfrm>
              <a:prstGeom prst="rect"/>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2032986" y="537230"/>
            <a:ext cx="9738804" cy="6161102"/>
          </a:xfrm>
        </p:spPr>
      </p:pic>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3606840" y="2705040"/>
              <a:ext cx="6179040" cy="3549960"/>
            </p14:xfrm>
          </p:contentPart>
        </mc:Choice>
        <mc:Fallback xmlns="">
          <p:pic>
            <p:nvPicPr>
              <p:cNvPr id="2" name="Ink 1"/>
            </p:nvPicPr>
            <p:blipFill>
              <a:blip r:embed="rId3"/>
            </p:blipFill>
            <p:spPr>
              <a:xfrm>
                <a:off x="3606840" y="2705040"/>
                <a:ext cx="6179040" cy="3549960"/>
              </a:xfrm>
              <a:prstGeom prst="rect"/>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643000" y="537759"/>
            <a:ext cx="6636187" cy="578248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24614" y="556811"/>
            <a:ext cx="9996256" cy="6039298"/>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4591080" y="4495680"/>
              <a:ext cx="360" cy="360"/>
            </p14:xfrm>
          </p:contentPart>
        </mc:Choice>
        <mc:Fallback xmlns="">
          <p:pic>
            <p:nvPicPr>
              <p:cNvPr id="4" name="Ink 3"/>
            </p:nvPicPr>
            <p:blipFill>
              <a:blip r:embed="rId3"/>
            </p:blipFill>
            <p:spPr>
              <a:xfrm>
                <a:off x="4591080" y="4495680"/>
                <a:ext cx="360" cy="360"/>
              </a:xfrm>
              <a:prstGeom prst="rect"/>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2462981" y="0"/>
            <a:ext cx="9729018" cy="634180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77879" y="497150"/>
            <a:ext cx="10173809" cy="611671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24614" y="523783"/>
            <a:ext cx="10156054" cy="6098959"/>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085920" y="2108160"/>
              <a:ext cx="5899680" cy="1225800"/>
            </p14:xfrm>
          </p:contentPart>
        </mc:Choice>
        <mc:Fallback xmlns="">
          <p:pic>
            <p:nvPicPr>
              <p:cNvPr id="4" name="Ink 3"/>
            </p:nvPicPr>
            <p:blipFill>
              <a:blip r:embed="rId3"/>
            </p:blipFill>
            <p:spPr>
              <a:xfrm>
                <a:off x="3085920" y="2108160"/>
                <a:ext cx="5899680" cy="12258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Ink 5"/>
              <p14:cNvContentPartPr/>
              <p14:nvPr/>
            </p14:nvContentPartPr>
            <p14:xfrm>
              <a:off x="2997360" y="2114640"/>
              <a:ext cx="5010480" cy="3911760"/>
            </p14:xfrm>
          </p:contentPart>
        </mc:Choice>
        <mc:Fallback xmlns="">
          <p:pic>
            <p:nvPicPr>
              <p:cNvPr id="6" name="Ink 5"/>
            </p:nvPicPr>
            <p:blipFill>
              <a:blip r:embed="rId5"/>
            </p:blipFill>
            <p:spPr>
              <a:xfrm>
                <a:off x="2997360" y="2114640"/>
                <a:ext cx="5010480" cy="3911760"/>
              </a:xfrm>
              <a:prstGeom prst="rect"/>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51246" y="497150"/>
            <a:ext cx="9853365" cy="58858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80224" y="488272"/>
            <a:ext cx="10093911" cy="5693837"/>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111480" y="4673520"/>
              <a:ext cx="4489920" cy="1467360"/>
            </p14:xfrm>
          </p:contentPart>
        </mc:Choice>
        <mc:Fallback xmlns="">
          <p:pic>
            <p:nvPicPr>
              <p:cNvPr id="4" name="Ink 3"/>
            </p:nvPicPr>
            <p:blipFill>
              <a:blip r:embed="rId3"/>
            </p:blipFill>
            <p:spPr>
              <a:xfrm>
                <a:off x="3111480" y="4673520"/>
                <a:ext cx="4489920" cy="1467360"/>
              </a:xfrm>
              <a:prstGeom prst="rect"/>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027992" y="1033128"/>
            <a:ext cx="10136015" cy="4791744"/>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2317680" y="1714320"/>
              <a:ext cx="8147520" cy="3334320"/>
            </p14:xfrm>
          </p:contentPart>
        </mc:Choice>
        <mc:Fallback xmlns="">
          <p:pic>
            <p:nvPicPr>
              <p:cNvPr id="4" name="Ink 3"/>
            </p:nvPicPr>
            <p:blipFill>
              <a:blip r:embed="rId3"/>
            </p:blipFill>
            <p:spPr>
              <a:xfrm>
                <a:off x="2317680" y="1714320"/>
                <a:ext cx="8147520" cy="3334320"/>
              </a:xfrm>
              <a:prstGeom prst="rect"/>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823176" y="790206"/>
            <a:ext cx="10545647" cy="5277587"/>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2654280" y="2247840"/>
              <a:ext cx="7099560" cy="2000520"/>
            </p14:xfrm>
          </p:contentPart>
        </mc:Choice>
        <mc:Fallback xmlns="">
          <p:pic>
            <p:nvPicPr>
              <p:cNvPr id="4" name="Ink 3"/>
            </p:nvPicPr>
            <p:blipFill>
              <a:blip r:embed="rId3"/>
            </p:blipFill>
            <p:spPr>
              <a:xfrm>
                <a:off x="2654280" y="2247840"/>
                <a:ext cx="7099560" cy="2000520"/>
              </a:xfrm>
              <a:prstGeom prst="rect"/>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770782" y="809259"/>
            <a:ext cx="10650436" cy="5239481"/>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2495520" y="2774880"/>
              <a:ext cx="4877280" cy="2813400"/>
            </p14:xfrm>
          </p:contentPart>
        </mc:Choice>
        <mc:Fallback xmlns="">
          <p:pic>
            <p:nvPicPr>
              <p:cNvPr id="4" name="Ink 3"/>
            </p:nvPicPr>
            <p:blipFill>
              <a:blip r:embed="rId3"/>
            </p:blipFill>
            <p:spPr>
              <a:xfrm>
                <a:off x="2495520" y="2774880"/>
                <a:ext cx="4877280" cy="2813400"/>
              </a:xfrm>
              <a:prstGeom prst="rect"/>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557739" y="0"/>
            <a:ext cx="11076521" cy="6858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 name="Picture 6"/>
          <p:cNvPicPr>
            <a:picLocks noChangeAspect="1"/>
          </p:cNvPicPr>
          <p:nvPr/>
        </p:nvPicPr>
        <p:blipFill>
          <a:blip r:embed="rId1"/>
          <a:stretch>
            <a:fillRect/>
          </a:stretch>
        </p:blipFill>
        <p:spPr>
          <a:xfrm>
            <a:off x="1604335" y="470518"/>
            <a:ext cx="9900277" cy="5435328"/>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2755800" y="2749680"/>
              <a:ext cx="4769280" cy="2318040"/>
            </p14:xfrm>
          </p:contentPart>
        </mc:Choice>
        <mc:Fallback xmlns="">
          <p:pic>
            <p:nvPicPr>
              <p:cNvPr id="4" name="Ink 3"/>
            </p:nvPicPr>
            <p:blipFill>
              <a:blip r:embed="rId3"/>
            </p:blipFill>
            <p:spPr>
              <a:xfrm>
                <a:off x="2755800" y="2749680"/>
                <a:ext cx="4769280" cy="2318040"/>
              </a:xfrm>
              <a:prstGeom prst="rect"/>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732090" y="491386"/>
            <a:ext cx="10459910" cy="5838393"/>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232080" y="2470320"/>
              <a:ext cx="3835800" cy="1663920"/>
            </p14:xfrm>
          </p:contentPart>
        </mc:Choice>
        <mc:Fallback xmlns="">
          <p:pic>
            <p:nvPicPr>
              <p:cNvPr id="4" name="Ink 3"/>
            </p:nvPicPr>
            <p:blipFill>
              <a:blip r:embed="rId3"/>
            </p:blipFill>
            <p:spPr>
              <a:xfrm>
                <a:off x="3232080" y="2470320"/>
                <a:ext cx="3835800" cy="1663920"/>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04334" y="516194"/>
            <a:ext cx="10687665" cy="616231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792992" y="624110"/>
            <a:ext cx="10221751" cy="5439339"/>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2844720" y="2660760"/>
              <a:ext cx="7550640" cy="1974960"/>
            </p14:xfrm>
          </p:contentPart>
        </mc:Choice>
        <mc:Fallback xmlns="">
          <p:pic>
            <p:nvPicPr>
              <p:cNvPr id="4" name="Ink 3"/>
            </p:nvPicPr>
            <p:blipFill>
              <a:blip r:embed="rId3"/>
            </p:blipFill>
            <p:spPr>
              <a:xfrm>
                <a:off x="2844720" y="2660760"/>
                <a:ext cx="7550640" cy="1974960"/>
              </a:xfrm>
              <a:prstGeom prst="rect"/>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1"/>
          <a:stretch>
            <a:fillRect/>
          </a:stretch>
        </p:blipFill>
        <p:spPr>
          <a:xfrm>
            <a:off x="1062838" y="2062586"/>
            <a:ext cx="10278909" cy="3134162"/>
          </a:xfrm>
          <a:prstGeom prst="rect">
            <a:avLst/>
          </a:prstGeom>
        </p:spPr>
      </p:pic>
      <p:pic>
        <p:nvPicPr>
          <p:cNvPr id="7" name="Picture 6"/>
          <p:cNvPicPr>
            <a:picLocks noChangeAspect="1"/>
          </p:cNvPicPr>
          <p:nvPr/>
        </p:nvPicPr>
        <p:blipFill>
          <a:blip r:embed="rId2"/>
          <a:stretch>
            <a:fillRect/>
          </a:stretch>
        </p:blipFill>
        <p:spPr>
          <a:xfrm>
            <a:off x="956545" y="395510"/>
            <a:ext cx="10040751" cy="1438476"/>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2736720" y="2768760"/>
              <a:ext cx="5366160" cy="1702080"/>
            </p14:xfrm>
          </p:contentPart>
        </mc:Choice>
        <mc:Fallback xmlns="">
          <p:pic>
            <p:nvPicPr>
              <p:cNvPr id="4" name="Ink 3"/>
            </p:nvPicPr>
            <p:blipFill>
              <a:blip r:embed="rId4"/>
            </p:blipFill>
            <p:spPr>
              <a:xfrm>
                <a:off x="2736720" y="2768760"/>
                <a:ext cx="5366160" cy="1702080"/>
              </a:xfrm>
              <a:prstGeom prst="rect"/>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703121" y="624110"/>
            <a:ext cx="10210712" cy="5501482"/>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7696080" y="2774880"/>
              <a:ext cx="2286360" cy="76680"/>
            </p14:xfrm>
          </p:contentPart>
        </mc:Choice>
        <mc:Fallback xmlns="">
          <p:pic>
            <p:nvPicPr>
              <p:cNvPr id="4" name="Ink 3"/>
            </p:nvPicPr>
            <p:blipFill>
              <a:blip r:embed="rId3"/>
            </p:blipFill>
            <p:spPr>
              <a:xfrm>
                <a:off x="7696080" y="2774880"/>
                <a:ext cx="2286360" cy="76680"/>
              </a:xfrm>
              <a:prstGeom prst="rect"/>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24614" y="470516"/>
            <a:ext cx="10049522" cy="5470617"/>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6673680" y="6546960"/>
              <a:ext cx="360" cy="360"/>
            </p14:xfrm>
          </p:contentPart>
        </mc:Choice>
        <mc:Fallback xmlns="">
          <p:pic>
            <p:nvPicPr>
              <p:cNvPr id="4" name="Ink 3"/>
            </p:nvPicPr>
            <p:blipFill>
              <a:blip r:embed="rId3"/>
            </p:blipFill>
            <p:spPr>
              <a:xfrm>
                <a:off x="6673680" y="6546960"/>
                <a:ext cx="360" cy="360"/>
              </a:xfrm>
              <a:prstGeom prst="rect"/>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53592" y="537759"/>
            <a:ext cx="10058400" cy="578248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735983" y="537721"/>
            <a:ext cx="10621857" cy="5001323"/>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213000" y="1797120"/>
              <a:ext cx="8084160" cy="1568880"/>
            </p14:xfrm>
          </p:contentPart>
        </mc:Choice>
        <mc:Fallback xmlns="">
          <p:pic>
            <p:nvPicPr>
              <p:cNvPr id="4" name="Ink 3"/>
            </p:nvPicPr>
            <p:blipFill>
              <a:blip r:embed="rId3"/>
            </p:blipFill>
            <p:spPr>
              <a:xfrm>
                <a:off x="3213000" y="1797120"/>
                <a:ext cx="8084160" cy="1568880"/>
              </a:xfrm>
              <a:prstGeom prst="rect"/>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60124" y="497150"/>
            <a:ext cx="9844488" cy="558405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743192" y="624110"/>
            <a:ext cx="10250330" cy="5287112"/>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321000" y="2279520"/>
              <a:ext cx="8065080" cy="1219680"/>
            </p14:xfrm>
          </p:contentPart>
        </mc:Choice>
        <mc:Fallback xmlns="">
          <p:pic>
            <p:nvPicPr>
              <p:cNvPr id="4" name="Ink 3"/>
            </p:nvPicPr>
            <p:blipFill>
              <a:blip r:embed="rId3"/>
            </p:blipFill>
            <p:spPr>
              <a:xfrm>
                <a:off x="3321000" y="2279520"/>
                <a:ext cx="8065080" cy="1219680"/>
              </a:xfrm>
              <a:prstGeom prst="rect"/>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735983" y="488272"/>
            <a:ext cx="9768629" cy="5539666"/>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092400" y="2444760"/>
              <a:ext cx="6966360" cy="2292840"/>
            </p14:xfrm>
          </p:contentPart>
        </mc:Choice>
        <mc:Fallback xmlns="">
          <p:pic>
            <p:nvPicPr>
              <p:cNvPr id="4" name="Ink 3"/>
            </p:nvPicPr>
            <p:blipFill>
              <a:blip r:embed="rId3"/>
            </p:blipFill>
            <p:spPr>
              <a:xfrm>
                <a:off x="3092400" y="2444760"/>
                <a:ext cx="6966360" cy="2292840"/>
              </a:xfrm>
              <a:prstGeom prst="rect"/>
            </p:spPr>
          </p:pic>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83588" y="624110"/>
            <a:ext cx="9901771" cy="52871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37071" y="471948"/>
            <a:ext cx="10510557" cy="64008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35957" y="624110"/>
            <a:ext cx="10109200" cy="5334744"/>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2844720" y="285840"/>
              <a:ext cx="8509320" cy="4978800"/>
            </p14:xfrm>
          </p:contentPart>
        </mc:Choice>
        <mc:Fallback xmlns="">
          <p:pic>
            <p:nvPicPr>
              <p:cNvPr id="4" name="Ink 3"/>
            </p:nvPicPr>
            <p:blipFill>
              <a:blip r:embed="rId3"/>
            </p:blipFill>
            <p:spPr>
              <a:xfrm>
                <a:off x="2844720" y="285840"/>
                <a:ext cx="8509320" cy="4978800"/>
              </a:xfrm>
              <a:prstGeom prst="rect"/>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66313" y="556717"/>
            <a:ext cx="10031225" cy="5354505"/>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079800" y="2724120"/>
              <a:ext cx="5886720" cy="1873800"/>
            </p14:xfrm>
          </p:contentPart>
        </mc:Choice>
        <mc:Fallback xmlns="">
          <p:pic>
            <p:nvPicPr>
              <p:cNvPr id="4" name="Ink 3"/>
            </p:nvPicPr>
            <p:blipFill>
              <a:blip r:embed="rId3"/>
            </p:blipFill>
            <p:spPr>
              <a:xfrm>
                <a:off x="3079800" y="2724120"/>
                <a:ext cx="5886720" cy="1873800"/>
              </a:xfrm>
              <a:prstGeom prst="rect"/>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708107" y="556105"/>
            <a:ext cx="10107436" cy="5418567"/>
          </a:xfrm>
          <a:prstGeom prst="rect">
            <a:avLst/>
          </a:prstGeom>
        </p:spPr>
      </p:pic>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692440" y="2463840"/>
              <a:ext cx="7048800" cy="2698920"/>
            </p14:xfrm>
          </p:contentPart>
        </mc:Choice>
        <mc:Fallback xmlns="">
          <p:pic>
            <p:nvPicPr>
              <p:cNvPr id="6" name="Ink 5"/>
            </p:nvPicPr>
            <p:blipFill>
              <a:blip r:embed="rId3"/>
            </p:blipFill>
            <p:spPr>
              <a:xfrm>
                <a:off x="2692440" y="2463840"/>
                <a:ext cx="7048800" cy="2698920"/>
              </a:xfrm>
              <a:prstGeom prst="rect"/>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767880" y="496798"/>
            <a:ext cx="10307488" cy="559328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62645" y="504417"/>
            <a:ext cx="9904960" cy="584916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06541" y="534477"/>
            <a:ext cx="10147493" cy="551121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702917" y="493759"/>
            <a:ext cx="10259857" cy="5516424"/>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543120" y="2355840"/>
              <a:ext cx="4401000" cy="1924560"/>
            </p14:xfrm>
          </p:contentPart>
        </mc:Choice>
        <mc:Fallback xmlns="">
          <p:pic>
            <p:nvPicPr>
              <p:cNvPr id="4" name="Ink 3"/>
            </p:nvPicPr>
            <p:blipFill>
              <a:blip r:embed="rId3"/>
            </p:blipFill>
            <p:spPr>
              <a:xfrm>
                <a:off x="3543120" y="2355840"/>
                <a:ext cx="4401000" cy="1924560"/>
              </a:xfrm>
              <a:prstGeom prst="rect"/>
            </p:spPr>
          </p:pic>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95634" y="550416"/>
            <a:ext cx="9889725" cy="5435107"/>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665406" y="624110"/>
            <a:ext cx="10526594" cy="550148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732090" y="624110"/>
            <a:ext cx="10459910" cy="54127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97981" y="624110"/>
            <a:ext cx="10130305" cy="5287112"/>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2984400" y="2749680"/>
              <a:ext cx="7309440" cy="2603880"/>
            </p14:xfrm>
          </p:contentPart>
        </mc:Choice>
        <mc:Fallback xmlns="">
          <p:pic>
            <p:nvPicPr>
              <p:cNvPr id="4" name="Ink 3"/>
            </p:nvPicPr>
            <p:blipFill>
              <a:blip r:embed="rId3"/>
            </p:blipFill>
            <p:spPr>
              <a:xfrm>
                <a:off x="2984400" y="2749680"/>
                <a:ext cx="7309440" cy="2603880"/>
              </a:xfrm>
              <a:prstGeom prst="rect"/>
            </p:spPr>
          </p:pic>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89103" y="624110"/>
            <a:ext cx="9915509" cy="5883222"/>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2673360" y="2825640"/>
              <a:ext cx="6559920" cy="3346920"/>
            </p14:xfrm>
          </p:contentPart>
        </mc:Choice>
        <mc:Fallback xmlns="">
          <p:pic>
            <p:nvPicPr>
              <p:cNvPr id="4" name="Ink 3"/>
            </p:nvPicPr>
            <p:blipFill>
              <a:blip r:embed="rId3"/>
            </p:blipFill>
            <p:spPr>
              <a:xfrm>
                <a:off x="2673360" y="2825640"/>
                <a:ext cx="6559920" cy="3346920"/>
              </a:xfrm>
              <a:prstGeom prst="rect"/>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529987"/>
          </a:xfrm>
        </p:spPr>
        <p:txBody>
          <a:bodyPr>
            <a:normAutofit fontScale="90000"/>
          </a:bodyPr>
          <a:lstStyle/>
          <a:p>
            <a:pPr algn="ctr"/>
            <a:r>
              <a:rPr lang="en-IN" b="1" dirty="0"/>
              <a:t>Lean </a:t>
            </a:r>
            <a:r>
              <a:rPr lang="en-IN" b="1" dirty="0" err="1"/>
              <a:t>Startup</a:t>
            </a:r>
            <a:endParaRPr lang="en-IN" b="1" dirty="0"/>
          </a:p>
        </p:txBody>
      </p:sp>
      <p:sp>
        <p:nvSpPr>
          <p:cNvPr id="3" name="Content Placeholder 2"/>
          <p:cNvSpPr>
            <a:spLocks noGrp="1"/>
          </p:cNvSpPr>
          <p:nvPr>
            <p:ph idx="1"/>
          </p:nvPr>
        </p:nvSpPr>
        <p:spPr>
          <a:xfrm>
            <a:off x="1647177" y="529987"/>
            <a:ext cx="10160123" cy="6072326"/>
          </a:xfrm>
        </p:spPr>
        <p:txBody>
          <a:bodyPr>
            <a:normAutofit fontScale="85000" lnSpcReduction="20000"/>
          </a:bodyPr>
          <a:lstStyle/>
          <a:p>
            <a:pPr>
              <a:lnSpc>
                <a:spcPct val="150000"/>
              </a:lnSpc>
            </a:pPr>
            <a:r>
              <a:rPr lang="en-US" sz="2400" b="0" i="0" dirty="0">
                <a:solidFill>
                  <a:srgbClr val="231F20"/>
                </a:solidFill>
                <a:effectLst/>
                <a:latin typeface="Tahoma" panose="020B0604030504040204" pitchFamily="34" charset="0"/>
              </a:rPr>
              <a:t>Lean Startup provides a scientific approach to creating and managing startups and get a desired product to customers' hands faster. </a:t>
            </a:r>
            <a:endParaRPr lang="en-US" sz="2400" b="0" i="0" dirty="0">
              <a:solidFill>
                <a:srgbClr val="231F20"/>
              </a:solidFill>
              <a:effectLst/>
              <a:latin typeface="Tahoma" panose="020B0604030504040204" pitchFamily="34" charset="0"/>
            </a:endParaRP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The Lean </a:t>
            </a:r>
            <a:r>
              <a:rPr lang="en-IN" sz="2400" dirty="0" err="1">
                <a:solidFill>
                  <a:srgbClr val="231F20"/>
                </a:solidFill>
                <a:effectLst/>
                <a:latin typeface="Tahoma" panose="020B0604030504040204" pitchFamily="34" charset="0"/>
                <a:ea typeface="Times New Roman" panose="02020603050405020304" pitchFamily="18" charset="0"/>
              </a:rPr>
              <a:t>Startup</a:t>
            </a:r>
            <a:r>
              <a:rPr lang="en-IN" sz="2400" dirty="0">
                <a:solidFill>
                  <a:srgbClr val="231F20"/>
                </a:solidFill>
                <a:effectLst/>
                <a:latin typeface="Tahoma" panose="020B0604030504040204" pitchFamily="34" charset="0"/>
                <a:ea typeface="Times New Roman" panose="02020603050405020304" pitchFamily="18" charset="0"/>
              </a:rPr>
              <a:t> method teaches you how to drive a </a:t>
            </a:r>
            <a:r>
              <a:rPr lang="en-IN" sz="2400" dirty="0" err="1">
                <a:solidFill>
                  <a:srgbClr val="231F20"/>
                </a:solidFill>
                <a:effectLst/>
                <a:latin typeface="Tahoma" panose="020B0604030504040204" pitchFamily="34" charset="0"/>
                <a:ea typeface="Times New Roman" panose="02020603050405020304" pitchFamily="18" charset="0"/>
              </a:rPr>
              <a:t>startup</a:t>
            </a:r>
            <a:r>
              <a:rPr lang="en-IN" sz="2400" dirty="0">
                <a:solidFill>
                  <a:srgbClr val="231F20"/>
                </a:solidFill>
                <a:effectLst/>
                <a:latin typeface="Tahoma" panose="020B0604030504040204" pitchFamily="34" charset="0"/>
                <a:ea typeface="Times New Roman" panose="02020603050405020304" pitchFamily="18" charset="0"/>
              </a:rPr>
              <a:t>-how to steer, when to turn, and when to persevere-and grow a business with maximum acceleration. </a:t>
            </a:r>
            <a:endParaRPr lang="en-IN" sz="2400" dirty="0">
              <a:solidFill>
                <a:srgbClr val="231F20"/>
              </a:solidFill>
              <a:effectLst/>
              <a:latin typeface="Tahoma" panose="020B0604030504040204" pitchFamily="34" charset="0"/>
              <a:ea typeface="Times New Roman" panose="02020603050405020304" pitchFamily="18" charset="0"/>
            </a:endParaRP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It is a principled approach to new product development.</a:t>
            </a:r>
            <a:endParaRPr lang="en-IN" sz="2400" dirty="0">
              <a:solidFill>
                <a:srgbClr val="231F20"/>
              </a:solidFill>
              <a:effectLst/>
              <a:latin typeface="Tahoma" panose="020B0604030504040204" pitchFamily="34" charset="0"/>
              <a:ea typeface="Times New Roman" panose="02020603050405020304" pitchFamily="18" charset="0"/>
            </a:endParaRP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Too many </a:t>
            </a:r>
            <a:r>
              <a:rPr lang="en-IN" sz="2400" dirty="0" err="1">
                <a:solidFill>
                  <a:srgbClr val="231F20"/>
                </a:solidFill>
                <a:effectLst/>
                <a:latin typeface="Tahoma" panose="020B0604030504040204" pitchFamily="34" charset="0"/>
                <a:ea typeface="Times New Roman" panose="02020603050405020304" pitchFamily="18" charset="0"/>
              </a:rPr>
              <a:t>startups</a:t>
            </a:r>
            <a:r>
              <a:rPr lang="en-IN" sz="2400" dirty="0">
                <a:solidFill>
                  <a:srgbClr val="231F20"/>
                </a:solidFill>
                <a:effectLst/>
                <a:latin typeface="Tahoma" panose="020B0604030504040204" pitchFamily="34" charset="0"/>
                <a:ea typeface="Times New Roman" panose="02020603050405020304" pitchFamily="18" charset="0"/>
              </a:rPr>
              <a:t> begin with an idea for a product that they think people want. </a:t>
            </a:r>
            <a:endParaRPr lang="en-IN" sz="2400" dirty="0">
              <a:solidFill>
                <a:srgbClr val="231F20"/>
              </a:solidFill>
              <a:effectLst/>
              <a:latin typeface="Tahoma" panose="020B0604030504040204" pitchFamily="34" charset="0"/>
              <a:ea typeface="Times New Roman" panose="02020603050405020304" pitchFamily="18" charset="0"/>
            </a:endParaRP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They then spend months, sometimes years, perfecting that product without ever showing the product, even in a very rudimentary form, to the prospective customer. </a:t>
            </a:r>
            <a:endParaRPr lang="en-IN" sz="2400" dirty="0">
              <a:solidFill>
                <a:srgbClr val="231F20"/>
              </a:solidFill>
              <a:effectLst/>
              <a:latin typeface="Tahoma" panose="020B0604030504040204" pitchFamily="34" charset="0"/>
              <a:ea typeface="Times New Roman" panose="02020603050405020304" pitchFamily="18" charset="0"/>
            </a:endParaRP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When they fail to reach broad uptake from customers, it is often because they never spoke to prospective customers and determined whether or not the product was interesting. </a:t>
            </a:r>
            <a:endParaRPr lang="en-IN" sz="2400" dirty="0">
              <a:solidFill>
                <a:srgbClr val="231F20"/>
              </a:solidFill>
              <a:effectLst/>
              <a:latin typeface="Tahoma" panose="020B0604030504040204" pitchFamily="34" charset="0"/>
              <a:ea typeface="Times New Roman" panose="02020603050405020304" pitchFamily="18" charset="0"/>
            </a:endParaRP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When customers ultimately communicate, through their indifference, that they don't care about the idea, the </a:t>
            </a:r>
            <a:r>
              <a:rPr lang="en-IN" sz="2400" dirty="0" err="1">
                <a:solidFill>
                  <a:srgbClr val="231F20"/>
                </a:solidFill>
                <a:effectLst/>
                <a:latin typeface="Tahoma" panose="020B0604030504040204" pitchFamily="34" charset="0"/>
                <a:ea typeface="Times New Roman" panose="02020603050405020304" pitchFamily="18" charset="0"/>
              </a:rPr>
              <a:t>startup</a:t>
            </a:r>
            <a:r>
              <a:rPr lang="en-IN" sz="2400" dirty="0">
                <a:solidFill>
                  <a:srgbClr val="231F20"/>
                </a:solidFill>
                <a:effectLst/>
                <a:latin typeface="Tahoma" panose="020B0604030504040204" pitchFamily="34" charset="0"/>
                <a:ea typeface="Times New Roman" panose="02020603050405020304" pitchFamily="18" charset="0"/>
              </a:rPr>
              <a:t> fails.</a:t>
            </a:r>
            <a:endParaRPr lang="en-IN" sz="2400" dirty="0">
              <a:solidFill>
                <a:srgbClr val="231F20"/>
              </a:solidFill>
              <a:effectLst/>
              <a:latin typeface="Tahoma" panose="020B0604030504040204" pitchFamily="34"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387520" y="844560"/>
              <a:ext cx="8884080" cy="5708880"/>
            </p14:xfrm>
          </p:contentPart>
        </mc:Choice>
        <mc:Fallback xmlns="">
          <p:pic>
            <p:nvPicPr>
              <p:cNvPr id="4" name="Ink 3"/>
            </p:nvPicPr>
            <p:blipFill>
              <a:blip r:embed="rId2"/>
            </p:blipFill>
            <p:spPr>
              <a:xfrm>
                <a:off x="2387520" y="844560"/>
                <a:ext cx="8884080" cy="5708880"/>
              </a:xfrm>
              <a:prstGeom prst="rect"/>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2285757" y="477218"/>
            <a:ext cx="8915399" cy="528711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2618888" y="277441"/>
            <a:ext cx="9001183" cy="5956449"/>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918704" y="410966"/>
            <a:ext cx="9834932" cy="6226139"/>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 name="Picture 6"/>
          <p:cNvPicPr>
            <a:picLocks noChangeAspect="1"/>
          </p:cNvPicPr>
          <p:nvPr/>
        </p:nvPicPr>
        <p:blipFill>
          <a:blip r:embed="rId1"/>
          <a:stretch>
            <a:fillRect/>
          </a:stretch>
        </p:blipFill>
        <p:spPr>
          <a:xfrm>
            <a:off x="1695237" y="493160"/>
            <a:ext cx="10007028" cy="612339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2075380" y="472612"/>
            <a:ext cx="9429232" cy="5761278"/>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1687" cy="1280890"/>
          </a:xfrm>
        </p:spPr>
        <p:txBody>
          <a:bodyPr/>
          <a:lstStyle/>
          <a:p>
            <a:pPr algn="ctr"/>
            <a:r>
              <a:rPr lang="en-IN" b="1" dirty="0"/>
              <a:t>TYPES OF WASTES</a:t>
            </a:r>
            <a:endParaRPr lang="en-IN" b="1" dirty="0"/>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2214021" y="1433233"/>
            <a:ext cx="9286878" cy="488537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726059" y="624110"/>
            <a:ext cx="9996754" cy="58075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63329" y="442452"/>
            <a:ext cx="10621623" cy="641554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885362" y="381826"/>
            <a:ext cx="8911687" cy="57764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1563328" y="486697"/>
            <a:ext cx="10628671" cy="6244804"/>
          </a:xfrm>
          <a:prstGeom prst="rect">
            <a:avLst/>
          </a:prstGeom>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8671</Words>
  <Application>WPS Presentation</Application>
  <PresentationFormat>Widescreen</PresentationFormat>
  <Paragraphs>98</Paragraphs>
  <Slides>80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80</vt:i4>
      </vt:variant>
    </vt:vector>
  </HeadingPairs>
  <TitlesOfParts>
    <vt:vector size="96" baseType="lpstr">
      <vt:lpstr>Arial</vt:lpstr>
      <vt:lpstr>SimSun</vt:lpstr>
      <vt:lpstr>Wingdings</vt:lpstr>
      <vt:lpstr>Wingdings 3</vt:lpstr>
      <vt:lpstr>Arial</vt:lpstr>
      <vt:lpstr>Arial Black</vt:lpstr>
      <vt:lpstr>Times New Roman</vt:lpstr>
      <vt:lpstr>Calibri</vt:lpstr>
      <vt:lpstr>Century Gothic</vt:lpstr>
      <vt:lpstr>Microsoft YaHei</vt:lpstr>
      <vt:lpstr>Arial Unicode MS</vt:lpstr>
      <vt:lpstr>-apple-system</vt:lpstr>
      <vt:lpstr>Segoe Print</vt:lpstr>
      <vt:lpstr>Open Sans</vt:lpstr>
      <vt:lpstr>Tahoma</vt:lpstr>
      <vt:lpstr>Wisp</vt:lpstr>
      <vt:lpstr>PowerPoint 演示文稿</vt:lpstr>
      <vt:lpstr>UNIT - III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MARKET ENTRY STRATEGY</vt:lpstr>
      <vt:lpstr>Sole Proprietorship </vt:lpstr>
      <vt:lpstr>PARTNERSHIP </vt:lpstr>
      <vt:lpstr>PowerPoint 演示文稿</vt:lpstr>
      <vt:lpstr>PowerPoint 演示文稿</vt:lpstr>
      <vt:lpstr>PowerPoint 演示文稿</vt:lpstr>
      <vt:lpstr>JOINT STOCK COMPANY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EFFECTUATION: Saras Sarasvathy’s theory of Effectuation (2001) describes an approach to making decisions and performing actions in entrepreneurship processes, where you identify the next, best step by assessing the resources available in order to achieve your goals, while continuously balancing these goals with your resources and actions.</vt:lpstr>
      <vt:lpstr>PowerPoint 演示文稿</vt:lpstr>
      <vt:lpstr>EFFECTUATION PROCESS- Dr. Saras Saraswathy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Lean Startup</vt:lpstr>
      <vt:lpstr>PowerPoint 演示文稿</vt:lpstr>
      <vt:lpstr>PowerPoint 演示文稿</vt:lpstr>
      <vt:lpstr>PowerPoint 演示文稿</vt:lpstr>
      <vt:lpstr>PowerPoint 演示文稿</vt:lpstr>
      <vt:lpstr>PowerPoint 演示文稿</vt:lpstr>
      <vt:lpstr>TYPES OF WASTES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 III </dc:title>
  <dc:creator>Shobhana Rajesh</dc:creator>
  <cp:lastModifiedBy>WPS_1706883637</cp:lastModifiedBy>
  <cp:revision>56</cp:revision>
  <dcterms:created xsi:type="dcterms:W3CDTF">2021-04-07T16:51:00Z</dcterms:created>
  <dcterms:modified xsi:type="dcterms:W3CDTF">2024-03-28T03:54:45Z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A21A88609FAA402BB14DFCB83F36A5B5_12</vt:lpwstr>
  </property>
  <property fmtid="{D5CDD505-2E9C-101B-9397-08002B2CF9AE}" pid="3" name="KSOProductBuildVer">
    <vt:lpwstr>1033-12.2.0.13489</vt:lpwstr>
  </property>
</Properties>
</file>